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embeddedFontLst>
    <p:embeddedFont>
      <p:font typeface="Roboto Slab"/>
      <p:regular r:id="rId58"/>
      <p:bold r:id="rId59"/>
    </p:embeddedFont>
    <p:embeddedFont>
      <p:font typeface="Montserrat SemiBold"/>
      <p:regular r:id="rId60"/>
      <p:bold r:id="rId61"/>
      <p:italic r:id="rId62"/>
      <p:boldItalic r:id="rId63"/>
    </p:embeddedFont>
    <p:embeddedFont>
      <p:font typeface="Montserrat Black"/>
      <p:bold r:id="rId64"/>
      <p:boldItalic r:id="rId65"/>
    </p:embeddedFont>
    <p:embeddedFont>
      <p:font typeface="Montserrat"/>
      <p:regular r:id="rId66"/>
      <p:bold r:id="rId67"/>
      <p:italic r:id="rId68"/>
      <p:boldItalic r:id="rId69"/>
    </p:embeddedFont>
    <p:embeddedFont>
      <p:font typeface="Montserrat Medium"/>
      <p:regular r:id="rId70"/>
      <p:bold r:id="rId71"/>
      <p:italic r:id="rId72"/>
      <p:boldItalic r:id="rId73"/>
    </p:embeddedFont>
    <p:embeddedFont>
      <p:font typeface="Montserrat Light"/>
      <p:regular r:id="rId74"/>
      <p:bold r:id="rId75"/>
      <p:italic r:id="rId76"/>
      <p:boldItalic r:id="rId77"/>
    </p:embeddedFont>
    <p:embeddedFont>
      <p:font typeface="Montserrat ExtraBold"/>
      <p:bold r:id="rId78"/>
      <p:boldItalic r:id="rId79"/>
    </p:embeddedFont>
    <p:embeddedFont>
      <p:font typeface="Source Sans Pr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3" Type="http://schemas.openxmlformats.org/officeDocument/2006/relationships/font" Target="fonts/SourceSansPro-boldItalic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SourceSansPro-regular.fntdata"/><Relationship Id="rId82" Type="http://schemas.openxmlformats.org/officeDocument/2006/relationships/font" Target="fonts/SourceSansPro-italic.fntdata"/><Relationship Id="rId81" Type="http://schemas.openxmlformats.org/officeDocument/2006/relationships/font" Target="fonts/SourceSansPr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Medium-boldItalic.fntdata"/><Relationship Id="rId72" Type="http://schemas.openxmlformats.org/officeDocument/2006/relationships/font" Target="fonts/MontserratMedium-italic.fntdata"/><Relationship Id="rId31" Type="http://schemas.openxmlformats.org/officeDocument/2006/relationships/slide" Target="slides/slide27.xml"/><Relationship Id="rId75" Type="http://schemas.openxmlformats.org/officeDocument/2006/relationships/font" Target="fonts/MontserratLight-bold.fntdata"/><Relationship Id="rId30" Type="http://schemas.openxmlformats.org/officeDocument/2006/relationships/slide" Target="slides/slide26.xml"/><Relationship Id="rId74" Type="http://schemas.openxmlformats.org/officeDocument/2006/relationships/font" Target="fonts/MontserratLight-regular.fntdata"/><Relationship Id="rId33" Type="http://schemas.openxmlformats.org/officeDocument/2006/relationships/slide" Target="slides/slide29.xml"/><Relationship Id="rId77" Type="http://schemas.openxmlformats.org/officeDocument/2006/relationships/font" Target="fonts/MontserratLight-boldItalic.fntdata"/><Relationship Id="rId32" Type="http://schemas.openxmlformats.org/officeDocument/2006/relationships/slide" Target="slides/slide28.xml"/><Relationship Id="rId76" Type="http://schemas.openxmlformats.org/officeDocument/2006/relationships/font" Target="fonts/MontserratLight-italic.fntdata"/><Relationship Id="rId35" Type="http://schemas.openxmlformats.org/officeDocument/2006/relationships/slide" Target="slides/slide31.xml"/><Relationship Id="rId79" Type="http://schemas.openxmlformats.org/officeDocument/2006/relationships/font" Target="fonts/MontserratExtraBold-boldItalic.fntdata"/><Relationship Id="rId34" Type="http://schemas.openxmlformats.org/officeDocument/2006/relationships/slide" Target="slides/slide30.xml"/><Relationship Id="rId78" Type="http://schemas.openxmlformats.org/officeDocument/2006/relationships/font" Target="fonts/MontserratExtraBold-bold.fntdata"/><Relationship Id="rId71" Type="http://schemas.openxmlformats.org/officeDocument/2006/relationships/font" Target="fonts/MontserratMedium-bold.fntdata"/><Relationship Id="rId70" Type="http://schemas.openxmlformats.org/officeDocument/2006/relationships/font" Target="fonts/MontserratMedium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SemiBold-italic.fntdata"/><Relationship Id="rId61" Type="http://schemas.openxmlformats.org/officeDocument/2006/relationships/font" Target="fonts/MontserratSemiBold-bold.fntdata"/><Relationship Id="rId20" Type="http://schemas.openxmlformats.org/officeDocument/2006/relationships/slide" Target="slides/slide16.xml"/><Relationship Id="rId64" Type="http://schemas.openxmlformats.org/officeDocument/2006/relationships/font" Target="fonts/MontserratBlack-bold.fntdata"/><Relationship Id="rId63" Type="http://schemas.openxmlformats.org/officeDocument/2006/relationships/font" Target="fonts/MontserratSemiBold-boldItalic.fntdata"/><Relationship Id="rId22" Type="http://schemas.openxmlformats.org/officeDocument/2006/relationships/slide" Target="slides/slide18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7.xml"/><Relationship Id="rId65" Type="http://schemas.openxmlformats.org/officeDocument/2006/relationships/font" Target="fonts/MontserratBlack-boldItalic.fntdata"/><Relationship Id="rId24" Type="http://schemas.openxmlformats.org/officeDocument/2006/relationships/slide" Target="slides/slide20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9.xml"/><Relationship Id="rId67" Type="http://schemas.openxmlformats.org/officeDocument/2006/relationships/font" Target="fonts/Montserrat-bold.fntdata"/><Relationship Id="rId60" Type="http://schemas.openxmlformats.org/officeDocument/2006/relationships/font" Target="fonts/MontserratSemiBold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obotoSlab-bold.fntdata"/><Relationship Id="rId14" Type="http://schemas.openxmlformats.org/officeDocument/2006/relationships/slide" Target="slides/slide10.xml"/><Relationship Id="rId58" Type="http://schemas.openxmlformats.org/officeDocument/2006/relationships/font" Target="fonts/RobotoSlab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97243dcce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97243dcc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Cambiar no_data por No especificado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9c33df184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9c33df1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con ciudades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9c33df184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9c33df1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Resaltar alguna conclusión del gráfico, para entenderlo mejor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9c33df184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9c33df18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97243dcce_0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97243dcc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9c33df184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9c33df18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97243dcce_0_2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97243dcc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degree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education → post-secondary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a6cd2c6b4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a6cd2c6b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9c33df184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9c33df18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profile, typically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92c245b18_0_3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92c245b1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92c245b18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92c245b1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97243dcce_0_2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97243dcc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97243dcce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97243dcc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Group categories.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the ones with 1 answer in “other”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to → Learn new skills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the definitions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a6cd2c6b4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a6cd2c6b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a6cd2c6b4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a6cd2c6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a6cd2c6b4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a6cd2c6b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97243dcce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97243dcc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97243dcce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97243dcc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Poner la pregunta arriba y en las labels poner solo los conceptos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a6cd2c6b4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a6cd2c6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97243dcce_0_2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97243dcc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97243dcce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97243dc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97243dcce_0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97243dcc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a6cd2c6b4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a6cd2c6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a6cd2c6b4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a6cd2c6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97243dcce_0_2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97243dcc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97243dcce_0_2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97243dcc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97243dcce_0_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c97243dcce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a6cd2c6b4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a6cd2c6b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92c245b18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92c245b1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97243dcce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97243dcc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97243dcce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c97243dcc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97243dcce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97243dcc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Bullet points or short the text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97243dcce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97243dcc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97243dcce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97243dcc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97243dcce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c97243dcc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97243dcce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97243dcc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97243dcce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97243dcc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97243dcce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c97243dcc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97243dcce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97243dcc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97243dcce_0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97243dcc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c92c245b18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c92c245b1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92c245b18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92c245b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92c245b18_0_2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92c245b1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84fc56d062_1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84fc56d062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14470e8e2_9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114470e8e2_9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62b07a6525_5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62b07a6525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92c245b18_0_3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92c245b1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Title, change and make it clear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answers per countries, add in the maP¿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Disminuir la pesencia de lo de las multiples respuestas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92c245b18_0_3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92c245b1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92c245b18_0_3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92c245b18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4C308"/>
              </a:buClr>
              <a:buSzPts val="5800"/>
              <a:buNone/>
              <a:defRPr b="1" sz="5800">
                <a:solidFill>
                  <a:srgbClr val="44C30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rgbClr val="44C308"/>
          </a:solidFill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rgbClr val="44C308"/>
          </a:solidFill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rgbClr val="88E95A"/>
          </a:solidFill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rgbClr val="88E95A"/>
          </a:solidFill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rgbClr val="44C308"/>
          </a:solidFill>
          <a:ln cap="flat" cmpd="sng" w="19050">
            <a:solidFill>
              <a:srgbClr val="88E9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rgbClr val="88E95A"/>
          </a:solidFill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rgbClr val="88E95A"/>
          </a:solidFill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rgbClr val="88E95A"/>
          </a:solidFill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rgbClr val="88E95A"/>
          </a:solidFill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rgbClr val="88E95A"/>
          </a:solidFill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 1 1">
  <p:cSld name="TITLE_1_2_1_1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sp>
        <p:nvSpPr>
          <p:cNvPr id="88" name="Google Shape;88;p12"/>
          <p:cNvSpPr txBox="1"/>
          <p:nvPr/>
        </p:nvSpPr>
        <p:spPr>
          <a:xfrm>
            <a:off x="3839646" y="782918"/>
            <a:ext cx="1464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4C30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6000">
              <a:solidFill>
                <a:srgbClr val="44C30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" name="Google Shape;89;p12"/>
          <p:cNvSpPr/>
          <p:nvPr/>
        </p:nvSpPr>
        <p:spPr>
          <a:xfrm>
            <a:off x="4167236" y="805738"/>
            <a:ext cx="818100" cy="8199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4286605" y="929725"/>
            <a:ext cx="570600" cy="5718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2"/>
          <p:cNvCxnSpPr>
            <a:endCxn id="89" idx="1"/>
          </p:cNvCxnSpPr>
          <p:nvPr/>
        </p:nvCxnSpPr>
        <p:spPr>
          <a:xfrm>
            <a:off x="3754844" y="390309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2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2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4" name="Google Shape;94;p12"/>
          <p:cNvGrpSpPr/>
          <p:nvPr/>
        </p:nvGrpSpPr>
        <p:grpSpPr>
          <a:xfrm>
            <a:off x="9575" y="4879513"/>
            <a:ext cx="9144000" cy="369300"/>
            <a:chOff x="9575" y="4879513"/>
            <a:chExt cx="9144000" cy="369300"/>
          </a:xfrm>
        </p:grpSpPr>
        <p:sp>
          <p:nvSpPr>
            <p:cNvPr id="95" name="Google Shape;95;p12"/>
            <p:cNvSpPr/>
            <p:nvPr/>
          </p:nvSpPr>
          <p:spPr>
            <a:xfrm>
              <a:off x="9575" y="4958650"/>
              <a:ext cx="9144000" cy="184800"/>
            </a:xfrm>
            <a:prstGeom prst="rect">
              <a:avLst/>
            </a:prstGeom>
            <a:solidFill>
              <a:srgbClr val="44C308"/>
            </a:solidFill>
            <a:ln cap="flat" cmpd="sng" w="9525">
              <a:solidFill>
                <a:srgbClr val="44C3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06949" y="4987555"/>
              <a:ext cx="945599" cy="15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2"/>
            <p:cNvSpPr txBox="1"/>
            <p:nvPr/>
          </p:nvSpPr>
          <p:spPr>
            <a:xfrm>
              <a:off x="6578650" y="4879513"/>
              <a:ext cx="14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935"/>
                <a:buNone/>
              </a:pPr>
              <a:r>
                <a:rPr b="1" lang="en" sz="102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Volunteers profile</a:t>
              </a:r>
              <a:r>
                <a:rPr b="1" lang="en" sz="102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|</a:t>
              </a:r>
              <a:endParaRPr b="1" sz="102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4C308"/>
              </a:buClr>
              <a:buSzPts val="2000"/>
              <a:buNone/>
              <a:defRPr>
                <a:solidFill>
                  <a:srgbClr val="44C30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grpSp>
        <p:nvGrpSpPr>
          <p:cNvPr id="101" name="Google Shape;101;p13"/>
          <p:cNvGrpSpPr/>
          <p:nvPr/>
        </p:nvGrpSpPr>
        <p:grpSpPr>
          <a:xfrm>
            <a:off x="9575" y="4879513"/>
            <a:ext cx="9144000" cy="369300"/>
            <a:chOff x="9575" y="4879513"/>
            <a:chExt cx="9144000" cy="369300"/>
          </a:xfrm>
        </p:grpSpPr>
        <p:sp>
          <p:nvSpPr>
            <p:cNvPr id="102" name="Google Shape;102;p13"/>
            <p:cNvSpPr/>
            <p:nvPr/>
          </p:nvSpPr>
          <p:spPr>
            <a:xfrm>
              <a:off x="9575" y="4958650"/>
              <a:ext cx="9144000" cy="184800"/>
            </a:xfrm>
            <a:prstGeom prst="rect">
              <a:avLst/>
            </a:prstGeom>
            <a:solidFill>
              <a:srgbClr val="44C308"/>
            </a:solidFill>
            <a:ln cap="flat" cmpd="sng" w="9525">
              <a:solidFill>
                <a:srgbClr val="44C3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3" name="Google Shape;10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06949" y="4987555"/>
              <a:ext cx="945599" cy="15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3"/>
            <p:cNvSpPr txBox="1"/>
            <p:nvPr/>
          </p:nvSpPr>
          <p:spPr>
            <a:xfrm>
              <a:off x="6578650" y="4879513"/>
              <a:ext cx="14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935"/>
                <a:buNone/>
              </a:pPr>
              <a:r>
                <a:rPr b="1" lang="en" sz="102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Volunteers profile</a:t>
              </a:r>
              <a:r>
                <a:rPr b="1" lang="en" sz="102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|</a:t>
              </a:r>
              <a:endParaRPr b="1" sz="102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1">
  <p:cSld name="TITLE_AND_BODY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8075" y="1868325"/>
            <a:ext cx="2456700" cy="2456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08" name="Google Shape;108;p14"/>
          <p:cNvCxnSpPr/>
          <p:nvPr/>
        </p:nvCxnSpPr>
        <p:spPr>
          <a:xfrm flipH="1" rot="10800000">
            <a:off x="6793191" y="367851"/>
            <a:ext cx="638700" cy="141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 flipH="1" rot="10800000">
            <a:off x="7194765" y="1515796"/>
            <a:ext cx="1377600" cy="570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 flipH="1" rot="10800000">
            <a:off x="7068779" y="1169826"/>
            <a:ext cx="716400" cy="806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type="title"/>
          </p:nvPr>
        </p:nvSpPr>
        <p:spPr>
          <a:xfrm>
            <a:off x="570300" y="415625"/>
            <a:ext cx="55965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4C308"/>
              </a:buClr>
              <a:buSzPts val="2000"/>
              <a:buNone/>
              <a:defRPr>
                <a:solidFill>
                  <a:srgbClr val="44C30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" type="body"/>
          </p:nvPr>
        </p:nvSpPr>
        <p:spPr>
          <a:xfrm>
            <a:off x="811950" y="1430550"/>
            <a:ext cx="3740700" cy="27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13" name="Google Shape;113;p14"/>
          <p:cNvGrpSpPr/>
          <p:nvPr/>
        </p:nvGrpSpPr>
        <p:grpSpPr>
          <a:xfrm>
            <a:off x="9575" y="4879513"/>
            <a:ext cx="9144000" cy="369300"/>
            <a:chOff x="9575" y="4879513"/>
            <a:chExt cx="9144000" cy="369300"/>
          </a:xfrm>
        </p:grpSpPr>
        <p:sp>
          <p:nvSpPr>
            <p:cNvPr id="114" name="Google Shape;114;p14"/>
            <p:cNvSpPr/>
            <p:nvPr/>
          </p:nvSpPr>
          <p:spPr>
            <a:xfrm>
              <a:off x="9575" y="4958650"/>
              <a:ext cx="9144000" cy="184800"/>
            </a:xfrm>
            <a:prstGeom prst="rect">
              <a:avLst/>
            </a:prstGeom>
            <a:solidFill>
              <a:srgbClr val="44C308"/>
            </a:solidFill>
            <a:ln cap="flat" cmpd="sng" w="9525">
              <a:solidFill>
                <a:srgbClr val="44C3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" name="Google Shape;11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06949" y="4987555"/>
              <a:ext cx="945599" cy="15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4"/>
            <p:cNvSpPr txBox="1"/>
            <p:nvPr/>
          </p:nvSpPr>
          <p:spPr>
            <a:xfrm>
              <a:off x="6578650" y="4879513"/>
              <a:ext cx="14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935"/>
                <a:buNone/>
              </a:pPr>
              <a:r>
                <a:rPr b="1" lang="en" sz="102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Volunteers profile</a:t>
              </a:r>
              <a:r>
                <a:rPr b="1" lang="en" sz="102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|</a:t>
              </a:r>
              <a:endParaRPr b="1" sz="102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4C308"/>
              </a:buClr>
              <a:buSzPts val="2000"/>
              <a:buNone/>
              <a:defRPr>
                <a:solidFill>
                  <a:srgbClr val="44C30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20" name="Google Shape;120;p15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9575" y="4879513"/>
            <a:ext cx="9144000" cy="369300"/>
            <a:chOff x="9575" y="4879513"/>
            <a:chExt cx="9144000" cy="369300"/>
          </a:xfrm>
        </p:grpSpPr>
        <p:sp>
          <p:nvSpPr>
            <p:cNvPr id="122" name="Google Shape;122;p15"/>
            <p:cNvSpPr/>
            <p:nvPr/>
          </p:nvSpPr>
          <p:spPr>
            <a:xfrm>
              <a:off x="9575" y="4958650"/>
              <a:ext cx="9144000" cy="184800"/>
            </a:xfrm>
            <a:prstGeom prst="rect">
              <a:avLst/>
            </a:prstGeom>
            <a:solidFill>
              <a:srgbClr val="44C308"/>
            </a:solidFill>
            <a:ln cap="flat" cmpd="sng" w="9525">
              <a:solidFill>
                <a:srgbClr val="44C3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06949" y="4987555"/>
              <a:ext cx="945599" cy="15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5"/>
            <p:cNvSpPr txBox="1"/>
            <p:nvPr/>
          </p:nvSpPr>
          <p:spPr>
            <a:xfrm>
              <a:off x="6578650" y="4879513"/>
              <a:ext cx="14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935"/>
                <a:buNone/>
              </a:pPr>
              <a:r>
                <a:rPr b="1" lang="en" sz="102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Volunteers profile</a:t>
              </a:r>
              <a:r>
                <a:rPr b="1" lang="en" sz="102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|</a:t>
              </a:r>
              <a:endParaRPr b="1" sz="102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C308"/>
              </a:buClr>
              <a:buSzPts val="2000"/>
              <a:buNone/>
              <a:defRPr>
                <a:solidFill>
                  <a:srgbClr val="44C30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30" name="Google Shape;130;p16"/>
          <p:cNvGrpSpPr/>
          <p:nvPr/>
        </p:nvGrpSpPr>
        <p:grpSpPr>
          <a:xfrm>
            <a:off x="9575" y="4879513"/>
            <a:ext cx="9144000" cy="369300"/>
            <a:chOff x="9575" y="4879513"/>
            <a:chExt cx="9144000" cy="369300"/>
          </a:xfrm>
        </p:grpSpPr>
        <p:sp>
          <p:nvSpPr>
            <p:cNvPr id="131" name="Google Shape;131;p16"/>
            <p:cNvSpPr/>
            <p:nvPr/>
          </p:nvSpPr>
          <p:spPr>
            <a:xfrm>
              <a:off x="9575" y="4958650"/>
              <a:ext cx="9144000" cy="184800"/>
            </a:xfrm>
            <a:prstGeom prst="rect">
              <a:avLst/>
            </a:prstGeom>
            <a:solidFill>
              <a:srgbClr val="44C308"/>
            </a:solidFill>
            <a:ln cap="flat" cmpd="sng" w="9525">
              <a:solidFill>
                <a:srgbClr val="44C3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" name="Google Shape;132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06949" y="4987555"/>
              <a:ext cx="945599" cy="15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6"/>
            <p:cNvSpPr txBox="1"/>
            <p:nvPr/>
          </p:nvSpPr>
          <p:spPr>
            <a:xfrm>
              <a:off x="6578650" y="4879513"/>
              <a:ext cx="14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935"/>
                <a:buNone/>
              </a:pPr>
              <a:r>
                <a:rPr b="1" lang="en" sz="102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Volunteers profile</a:t>
              </a:r>
              <a:r>
                <a:rPr b="1" lang="en" sz="102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|</a:t>
              </a:r>
              <a:endParaRPr b="1" sz="102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4C308"/>
              </a:buClr>
              <a:buSzPts val="2000"/>
              <a:buNone/>
              <a:defRPr>
                <a:solidFill>
                  <a:srgbClr val="44C30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C308"/>
              </a:buClr>
              <a:buSzPts val="4400"/>
              <a:buNone/>
              <a:defRPr b="1" sz="4400">
                <a:solidFill>
                  <a:srgbClr val="44C30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3">
  <p:cSld name="TITLE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ctrTitle"/>
          </p:nvPr>
        </p:nvSpPr>
        <p:spPr>
          <a:xfrm>
            <a:off x="2841425" y="843204"/>
            <a:ext cx="5832600" cy="19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C308"/>
              </a:buClr>
              <a:buSzPts val="4000"/>
              <a:buNone/>
              <a:defRPr b="1" sz="4000">
                <a:solidFill>
                  <a:srgbClr val="44C30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2841425" y="25543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>
            <a:off x="2841425" y="3392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" name="Google Shape;33;p4"/>
          <p:cNvSpPr/>
          <p:nvPr/>
        </p:nvSpPr>
        <p:spPr>
          <a:xfrm rot="-1682469">
            <a:off x="2010643" y="1126385"/>
            <a:ext cx="818090" cy="81989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 rot="-1682469">
            <a:off x="2130496" y="1252438"/>
            <a:ext cx="570593" cy="571793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>
            <a:endCxn id="33" idx="1"/>
          </p:cNvCxnSpPr>
          <p:nvPr/>
        </p:nvCxnSpPr>
        <p:spPr>
          <a:xfrm>
            <a:off x="1082532" y="1005156"/>
            <a:ext cx="945600" cy="411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4"/>
          <p:cNvCxnSpPr/>
          <p:nvPr/>
        </p:nvCxnSpPr>
        <p:spPr>
          <a:xfrm rot="10800000">
            <a:off x="1585084" y="782911"/>
            <a:ext cx="638100" cy="393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flipH="1" rot="9117531">
            <a:off x="2217988" y="604257"/>
            <a:ext cx="347096" cy="474594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4"/>
          <p:cNvSpPr txBox="1"/>
          <p:nvPr/>
        </p:nvSpPr>
        <p:spPr>
          <a:xfrm rot="-1408">
            <a:off x="1687377" y="1082018"/>
            <a:ext cx="1464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4C30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6000">
              <a:solidFill>
                <a:srgbClr val="44C30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" name="Google Shape;39;p4"/>
          <p:cNvGrpSpPr/>
          <p:nvPr/>
        </p:nvGrpSpPr>
        <p:grpSpPr>
          <a:xfrm>
            <a:off x="9575" y="4879513"/>
            <a:ext cx="9144000" cy="369300"/>
            <a:chOff x="9575" y="4879513"/>
            <a:chExt cx="9144000" cy="369300"/>
          </a:xfrm>
        </p:grpSpPr>
        <p:sp>
          <p:nvSpPr>
            <p:cNvPr id="40" name="Google Shape;40;p4"/>
            <p:cNvSpPr/>
            <p:nvPr/>
          </p:nvSpPr>
          <p:spPr>
            <a:xfrm>
              <a:off x="9575" y="4958650"/>
              <a:ext cx="9144000" cy="184800"/>
            </a:xfrm>
            <a:prstGeom prst="rect">
              <a:avLst/>
            </a:prstGeom>
            <a:solidFill>
              <a:srgbClr val="44C308"/>
            </a:solidFill>
            <a:ln cap="flat" cmpd="sng" w="9525">
              <a:solidFill>
                <a:srgbClr val="44C3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" name="Google Shape;4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06949" y="4987555"/>
              <a:ext cx="945599" cy="15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4"/>
            <p:cNvSpPr txBox="1"/>
            <p:nvPr/>
          </p:nvSpPr>
          <p:spPr>
            <a:xfrm>
              <a:off x="6578650" y="4879513"/>
              <a:ext cx="14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935"/>
                <a:buNone/>
              </a:pPr>
              <a:r>
                <a:rPr b="1" lang="en" sz="102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Volunteers profile</a:t>
              </a:r>
              <a:r>
                <a:rPr b="1" lang="en" sz="102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|</a:t>
              </a:r>
              <a:endParaRPr b="1" sz="102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3 2">
  <p:cSld name="TITLE_1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ctrTitle"/>
          </p:nvPr>
        </p:nvSpPr>
        <p:spPr>
          <a:xfrm>
            <a:off x="2841425" y="843204"/>
            <a:ext cx="5832600" cy="19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C308"/>
              </a:buClr>
              <a:buSzPts val="4000"/>
              <a:buNone/>
              <a:defRPr b="1" sz="4000">
                <a:solidFill>
                  <a:srgbClr val="44C30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2841425" y="25543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2841425" y="3392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 rot="-1682421">
            <a:off x="2010676" y="1126361"/>
            <a:ext cx="818135" cy="819882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rot="-1682010">
            <a:off x="2130509" y="1252454"/>
            <a:ext cx="570653" cy="571729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" name="Google Shape;49;p5"/>
          <p:cNvCxnSpPr>
            <a:endCxn id="47" idx="1"/>
          </p:cNvCxnSpPr>
          <p:nvPr/>
        </p:nvCxnSpPr>
        <p:spPr>
          <a:xfrm>
            <a:off x="1082548" y="1005148"/>
            <a:ext cx="945600" cy="411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5"/>
          <p:cNvCxnSpPr/>
          <p:nvPr/>
        </p:nvCxnSpPr>
        <p:spPr>
          <a:xfrm rot="10800000">
            <a:off x="1585084" y="782911"/>
            <a:ext cx="638100" cy="393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/>
          <p:cNvCxnSpPr/>
          <p:nvPr/>
        </p:nvCxnSpPr>
        <p:spPr>
          <a:xfrm flipH="1" rot="9117049">
            <a:off x="2217934" y="604299"/>
            <a:ext cx="347065" cy="474565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5"/>
          <p:cNvSpPr txBox="1"/>
          <p:nvPr/>
        </p:nvSpPr>
        <p:spPr>
          <a:xfrm rot="-1408">
            <a:off x="1687377" y="1082018"/>
            <a:ext cx="1464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4C30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6000">
              <a:solidFill>
                <a:srgbClr val="44C30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3" name="Google Shape;53;p5"/>
          <p:cNvGrpSpPr/>
          <p:nvPr/>
        </p:nvGrpSpPr>
        <p:grpSpPr>
          <a:xfrm>
            <a:off x="9575" y="4879513"/>
            <a:ext cx="9144000" cy="369300"/>
            <a:chOff x="9575" y="4879513"/>
            <a:chExt cx="9144000" cy="369300"/>
          </a:xfrm>
        </p:grpSpPr>
        <p:sp>
          <p:nvSpPr>
            <p:cNvPr id="54" name="Google Shape;54;p5"/>
            <p:cNvSpPr/>
            <p:nvPr/>
          </p:nvSpPr>
          <p:spPr>
            <a:xfrm>
              <a:off x="9575" y="4958650"/>
              <a:ext cx="9144000" cy="184800"/>
            </a:xfrm>
            <a:prstGeom prst="rect">
              <a:avLst/>
            </a:prstGeom>
            <a:solidFill>
              <a:srgbClr val="44C308"/>
            </a:solidFill>
            <a:ln cap="flat" cmpd="sng" w="9525">
              <a:solidFill>
                <a:srgbClr val="44C3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06949" y="4987555"/>
              <a:ext cx="945599" cy="15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5"/>
            <p:cNvSpPr txBox="1"/>
            <p:nvPr/>
          </p:nvSpPr>
          <p:spPr>
            <a:xfrm>
              <a:off x="6578650" y="4879513"/>
              <a:ext cx="14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935"/>
                <a:buNone/>
              </a:pPr>
              <a:r>
                <a:rPr b="1" lang="en" sz="102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Volunteers profile</a:t>
              </a:r>
              <a:r>
                <a:rPr b="1" lang="en" sz="102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|</a:t>
              </a:r>
              <a:endParaRPr b="1" sz="102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3 1">
  <p:cSld name="TITLE_1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>
            <p:ph type="ctrTitle"/>
          </p:nvPr>
        </p:nvSpPr>
        <p:spPr>
          <a:xfrm>
            <a:off x="2841425" y="843204"/>
            <a:ext cx="5832600" cy="19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C308"/>
              </a:buClr>
              <a:buSzPts val="4000"/>
              <a:buNone/>
              <a:defRPr b="1" sz="4000">
                <a:solidFill>
                  <a:srgbClr val="44C30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59" name="Google Shape;59;p6"/>
          <p:cNvSpPr txBox="1"/>
          <p:nvPr>
            <p:ph idx="1" type="subTitle"/>
          </p:nvPr>
        </p:nvSpPr>
        <p:spPr>
          <a:xfrm>
            <a:off x="2841425" y="25543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subTitle"/>
          </p:nvPr>
        </p:nvSpPr>
        <p:spPr>
          <a:xfrm>
            <a:off x="2841425" y="3392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 rot="-1682421">
            <a:off x="2010676" y="1126361"/>
            <a:ext cx="818135" cy="819882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rot="-1682010">
            <a:off x="2130509" y="1252454"/>
            <a:ext cx="570653" cy="571729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6"/>
          <p:cNvCxnSpPr>
            <a:endCxn id="61" idx="1"/>
          </p:cNvCxnSpPr>
          <p:nvPr/>
        </p:nvCxnSpPr>
        <p:spPr>
          <a:xfrm>
            <a:off x="1082548" y="1005148"/>
            <a:ext cx="945600" cy="411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6"/>
          <p:cNvCxnSpPr/>
          <p:nvPr/>
        </p:nvCxnSpPr>
        <p:spPr>
          <a:xfrm rot="10800000">
            <a:off x="1585084" y="782911"/>
            <a:ext cx="638100" cy="393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6"/>
          <p:cNvCxnSpPr/>
          <p:nvPr/>
        </p:nvCxnSpPr>
        <p:spPr>
          <a:xfrm flipH="1" rot="9117049">
            <a:off x="2217934" y="604299"/>
            <a:ext cx="347065" cy="474565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6"/>
          <p:cNvSpPr txBox="1"/>
          <p:nvPr/>
        </p:nvSpPr>
        <p:spPr>
          <a:xfrm rot="-1408">
            <a:off x="1687377" y="1082018"/>
            <a:ext cx="1464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rgbClr val="44C30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!</a:t>
            </a:r>
            <a:endParaRPr b="1" sz="4700">
              <a:solidFill>
                <a:srgbClr val="44C30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7" name="Google Shape;67;p6"/>
          <p:cNvGrpSpPr/>
          <p:nvPr/>
        </p:nvGrpSpPr>
        <p:grpSpPr>
          <a:xfrm>
            <a:off x="9575" y="4879513"/>
            <a:ext cx="9144000" cy="369300"/>
            <a:chOff x="9575" y="4879513"/>
            <a:chExt cx="9144000" cy="369300"/>
          </a:xfrm>
        </p:grpSpPr>
        <p:sp>
          <p:nvSpPr>
            <p:cNvPr id="68" name="Google Shape;68;p6"/>
            <p:cNvSpPr/>
            <p:nvPr/>
          </p:nvSpPr>
          <p:spPr>
            <a:xfrm>
              <a:off x="9575" y="4958650"/>
              <a:ext cx="9144000" cy="184800"/>
            </a:xfrm>
            <a:prstGeom prst="rect">
              <a:avLst/>
            </a:prstGeom>
            <a:solidFill>
              <a:srgbClr val="44C308"/>
            </a:solidFill>
            <a:ln cap="flat" cmpd="sng" w="9525">
              <a:solidFill>
                <a:srgbClr val="44C3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" name="Google Shape;69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06949" y="4987555"/>
              <a:ext cx="945599" cy="15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6"/>
            <p:cNvSpPr txBox="1"/>
            <p:nvPr/>
          </p:nvSpPr>
          <p:spPr>
            <a:xfrm>
              <a:off x="6578650" y="4879513"/>
              <a:ext cx="14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935"/>
                <a:buNone/>
              </a:pPr>
              <a:r>
                <a:rPr b="1" lang="en" sz="102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Volunteers profile</a:t>
              </a:r>
              <a:r>
                <a:rPr b="1" lang="en" sz="102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|</a:t>
              </a:r>
              <a:endParaRPr b="1" sz="102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2">
  <p:cSld name="TITLE_1_3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E95A">
              <a:alpha val="46880"/>
            </a:srgbClr>
          </a:solidFill>
          <a:ln cap="flat" cmpd="sng" w="9525">
            <a:solidFill>
              <a:srgbClr val="88E9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8"/>
          <p:cNvGrpSpPr/>
          <p:nvPr/>
        </p:nvGrpSpPr>
        <p:grpSpPr>
          <a:xfrm>
            <a:off x="9575" y="4879513"/>
            <a:ext cx="9144000" cy="369300"/>
            <a:chOff x="9575" y="4879513"/>
            <a:chExt cx="9144000" cy="369300"/>
          </a:xfrm>
        </p:grpSpPr>
        <p:sp>
          <p:nvSpPr>
            <p:cNvPr id="75" name="Google Shape;75;p8"/>
            <p:cNvSpPr/>
            <p:nvPr/>
          </p:nvSpPr>
          <p:spPr>
            <a:xfrm>
              <a:off x="9575" y="4958650"/>
              <a:ext cx="9144000" cy="184800"/>
            </a:xfrm>
            <a:prstGeom prst="rect">
              <a:avLst/>
            </a:prstGeom>
            <a:solidFill>
              <a:srgbClr val="44C308"/>
            </a:solidFill>
            <a:ln cap="flat" cmpd="sng" w="9525">
              <a:solidFill>
                <a:srgbClr val="44C3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" name="Google Shape;7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06949" y="4987555"/>
              <a:ext cx="945599" cy="15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8"/>
            <p:cNvSpPr txBox="1"/>
            <p:nvPr/>
          </p:nvSpPr>
          <p:spPr>
            <a:xfrm>
              <a:off x="6578650" y="4879513"/>
              <a:ext cx="14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935"/>
                <a:buNone/>
              </a:pPr>
              <a:r>
                <a:rPr b="1" lang="en" sz="102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Volunteers profile</a:t>
              </a:r>
              <a:r>
                <a:rPr b="1" lang="en" sz="102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|</a:t>
              </a:r>
              <a:endParaRPr b="1" sz="102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 2">
  <p:cSld name="TITLE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 1">
  <p:cSld name="TITLE_1_2_1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0"/>
          <p:cNvGrpSpPr/>
          <p:nvPr/>
        </p:nvGrpSpPr>
        <p:grpSpPr>
          <a:xfrm>
            <a:off x="9575" y="4879513"/>
            <a:ext cx="9144000" cy="369300"/>
            <a:chOff x="9575" y="4879513"/>
            <a:chExt cx="9144000" cy="369300"/>
          </a:xfrm>
        </p:grpSpPr>
        <p:sp>
          <p:nvSpPr>
            <p:cNvPr id="81" name="Google Shape;81;p10"/>
            <p:cNvSpPr/>
            <p:nvPr/>
          </p:nvSpPr>
          <p:spPr>
            <a:xfrm>
              <a:off x="9575" y="4958650"/>
              <a:ext cx="9144000" cy="184800"/>
            </a:xfrm>
            <a:prstGeom prst="rect">
              <a:avLst/>
            </a:prstGeom>
            <a:solidFill>
              <a:srgbClr val="44C308"/>
            </a:solidFill>
            <a:ln cap="flat" cmpd="sng" w="9525">
              <a:solidFill>
                <a:srgbClr val="44C3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2" name="Google Shape;82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06949" y="4987555"/>
              <a:ext cx="945599" cy="15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0"/>
            <p:cNvSpPr txBox="1"/>
            <p:nvPr/>
          </p:nvSpPr>
          <p:spPr>
            <a:xfrm>
              <a:off x="6578650" y="4879513"/>
              <a:ext cx="14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935"/>
                <a:buNone/>
              </a:pPr>
              <a:r>
                <a:rPr b="1" lang="en" sz="102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Volunteers profile</a:t>
              </a:r>
              <a:r>
                <a:rPr b="1" lang="en" sz="102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|</a:t>
              </a:r>
              <a:endParaRPr b="1" sz="102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4C308"/>
              </a:buClr>
              <a:buSzPts val="2000"/>
              <a:buFont typeface="Montserrat Black"/>
              <a:buNone/>
              <a:defRPr sz="2000">
                <a:solidFill>
                  <a:srgbClr val="44C308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 Medium"/>
              <a:buChar char="◎"/>
              <a:defRPr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Montserrat Medium"/>
              <a:buChar char="○"/>
              <a:defRPr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Montserrat"/>
              <a:buChar char="◉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jpg"/><Relationship Id="rId4" Type="http://schemas.openxmlformats.org/officeDocument/2006/relationships/hyperlink" Target="https://unsplash.com/@nate_dumlao?utm_source=unsplash&amp;utm_medium=referral&amp;utm_content=creditCopyTex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hyperlink" Target="https://www.unige.ch/cisa/gew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5.jpg"/><Relationship Id="rId4" Type="http://schemas.openxmlformats.org/officeDocument/2006/relationships/hyperlink" Target="https://unsplash.com/@slidebean?utm_source=unsplash&amp;utm_medium=referral&amp;utm_content=creditCopyText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twitter.com/googledocs/status/730087240156643328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hyperlink" Target="https://media.greenpeace.org/C.aspx?VP3=DirectSearch&amp;AID=KWF6MYOADCP" TargetMode="External"/><Relationship Id="rId5" Type="http://schemas.openxmlformats.org/officeDocument/2006/relationships/hyperlink" Target="https://media.greenpeace.org/C.aspx?VP3=DirectSearch&amp;AID=KWF6MYOADCP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ctrTitle"/>
          </p:nvPr>
        </p:nvSpPr>
        <p:spPr>
          <a:xfrm>
            <a:off x="636125" y="477600"/>
            <a:ext cx="7530900" cy="3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 research about </a:t>
            </a:r>
            <a:r>
              <a:rPr lang="en" sz="4000"/>
              <a:t>Greenpeace volunteers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Montserrat SemiBold"/>
                <a:ea typeface="Montserrat SemiBold"/>
                <a:cs typeface="Montserrat SemiBold"/>
                <a:sym typeface="Montserrat SemiBold"/>
              </a:rPr>
              <a:t>Who they are?</a:t>
            </a:r>
            <a:endParaRPr b="0" sz="4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Montserrat SemiBold"/>
                <a:ea typeface="Montserrat SemiBold"/>
                <a:cs typeface="Montserrat SemiBold"/>
                <a:sym typeface="Montserrat SemiBold"/>
              </a:rPr>
              <a:t>How they behave?</a:t>
            </a:r>
            <a:endParaRPr b="0" sz="4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2113125" y="3866325"/>
            <a:ext cx="470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C3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Analytics Course</a:t>
            </a:r>
            <a:endParaRPr>
              <a:solidFill>
                <a:srgbClr val="44C3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C3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Women Tech</a:t>
            </a:r>
            <a:endParaRPr>
              <a:solidFill>
                <a:srgbClr val="44C3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C3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January-march 2021</a:t>
            </a:r>
            <a:endParaRPr>
              <a:solidFill>
                <a:srgbClr val="44C3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Ethnicity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b="5838" l="0" r="27119" t="0"/>
          <a:stretch/>
        </p:blipFill>
        <p:spPr>
          <a:xfrm>
            <a:off x="500650" y="568800"/>
            <a:ext cx="6255550" cy="43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volunteers live</a:t>
            </a:r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0" l="0" r="24156" t="8642"/>
          <a:stretch/>
        </p:blipFill>
        <p:spPr>
          <a:xfrm>
            <a:off x="380125" y="937625"/>
            <a:ext cx="6076049" cy="39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 b="0" l="0" r="0" t="4770"/>
          <a:stretch/>
        </p:blipFill>
        <p:spPr>
          <a:xfrm>
            <a:off x="1044775" y="722775"/>
            <a:ext cx="7187350" cy="425770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volunteers live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/>
        </p:nvSpPr>
        <p:spPr>
          <a:xfrm>
            <a:off x="5801550" y="4736350"/>
            <a:ext cx="3342600" cy="431100"/>
          </a:xfrm>
          <a:prstGeom prst="rect">
            <a:avLst/>
          </a:prstGeom>
          <a:solidFill>
            <a:srgbClr val="88E95A">
              <a:alpha val="4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Global mean age: 30 years old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33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 age distribution per countries</a:t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 rotWithShape="1">
          <a:blip r:embed="rId3">
            <a:alphaModFix/>
          </a:blip>
          <a:srcRect b="3185" l="0" r="0" t="0"/>
          <a:stretch/>
        </p:blipFill>
        <p:spPr>
          <a:xfrm>
            <a:off x="660425" y="615550"/>
            <a:ext cx="7758501" cy="40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idx="4294967295" type="title"/>
          </p:nvPr>
        </p:nvSpPr>
        <p:spPr>
          <a:xfrm>
            <a:off x="660425" y="76200"/>
            <a:ext cx="82686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How much time people are volunteering with Greenpeace (months)</a:t>
            </a:r>
            <a:endParaRPr sz="1700"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2987" l="0" r="0" t="0"/>
          <a:stretch/>
        </p:blipFill>
        <p:spPr>
          <a:xfrm>
            <a:off x="969450" y="608025"/>
            <a:ext cx="6852951" cy="43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/>
        </p:nvSpPr>
        <p:spPr>
          <a:xfrm>
            <a:off x="5665975" y="1056575"/>
            <a:ext cx="3227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That variable it is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highly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skew, 102 responses out of 369 are volunteering 3.6 months.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 persons that is volunteering longer is with the organization 22 years!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5361175" cy="454681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of time volunteering with Greenpeace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level of volunteers</a:t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3">
            <a:alphaModFix/>
          </a:blip>
          <a:srcRect b="10538" l="0" r="16943" t="14829"/>
          <a:stretch/>
        </p:blipFill>
        <p:spPr>
          <a:xfrm>
            <a:off x="362150" y="818300"/>
            <a:ext cx="7869975" cy="37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b="0" l="0" r="0" t="13028"/>
          <a:stretch/>
        </p:blipFill>
        <p:spPr>
          <a:xfrm>
            <a:off x="152400" y="766300"/>
            <a:ext cx="8839200" cy="409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</a:t>
            </a:r>
            <a:r>
              <a:rPr lang="en"/>
              <a:t> level of volunteers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/>
        </p:nvSpPr>
        <p:spPr>
          <a:xfrm>
            <a:off x="255450" y="754700"/>
            <a:ext cx="3251100" cy="3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Women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Living in a big city (capital)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30 years old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Volunteering with Greenpeace less than half a year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Hispanic, Latino or Hispanic-origin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Medium/High level of studies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38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Volunteer profile summary</a:t>
            </a:r>
            <a:endParaRPr/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50" y="842945"/>
            <a:ext cx="5332650" cy="355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50" y="842950"/>
            <a:ext cx="5332652" cy="35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ctrTitle"/>
          </p:nvPr>
        </p:nvSpPr>
        <p:spPr>
          <a:xfrm>
            <a:off x="1139175" y="429075"/>
            <a:ext cx="4527900" cy="28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3</a:t>
            </a:r>
            <a:r>
              <a:rPr lang="en">
                <a:solidFill>
                  <a:schemeClr val="accent4"/>
                </a:solidFill>
              </a:rPr>
              <a:t>.</a:t>
            </a:r>
            <a:br>
              <a:rPr lang="en"/>
            </a:br>
            <a:r>
              <a:rPr lang="en"/>
              <a:t>Volunteers </a:t>
            </a:r>
            <a:r>
              <a:rPr lang="en"/>
              <a:t>behaviour and mindset</a:t>
            </a:r>
            <a:endParaRPr/>
          </a:p>
        </p:txBody>
      </p:sp>
      <p:sp>
        <p:nvSpPr>
          <p:cNvPr id="291" name="Google Shape;291;p39"/>
          <p:cNvSpPr txBox="1"/>
          <p:nvPr>
            <p:ph idx="1" type="subTitle"/>
          </p:nvPr>
        </p:nvSpPr>
        <p:spPr>
          <a:xfrm>
            <a:off x="1124800" y="3284575"/>
            <a:ext cx="45279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How volunteers behave with the organization and how they feel about Greenpeace</a:t>
            </a:r>
            <a:endParaRPr sz="1700"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541" y="0"/>
            <a:ext cx="3429462" cy="5143495"/>
          </a:xfrm>
          <a:prstGeom prst="rect">
            <a:avLst/>
          </a:prstGeom>
          <a:noFill/>
          <a:ln cap="flat" cmpd="sng" w="3810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3" name="Google Shape;293;p39"/>
          <p:cNvSpPr txBox="1"/>
          <p:nvPr/>
        </p:nvSpPr>
        <p:spPr>
          <a:xfrm>
            <a:off x="7778525" y="4879375"/>
            <a:ext cx="136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99999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Nathan Dumlao</a:t>
            </a:r>
            <a:r>
              <a:rPr lang="en" sz="600">
                <a:solidFill>
                  <a:srgbClr val="999999"/>
                </a:solidFill>
              </a:rPr>
              <a:t> on Unsplash</a:t>
            </a:r>
            <a:endParaRPr sz="6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583350" y="1659150"/>
            <a:ext cx="3881100" cy="213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I’m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Rakel Muñoz</a:t>
            </a:r>
            <a:r>
              <a:rPr lang="en" sz="1600"/>
              <a:t>, working at Greenpeace International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I’m an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activist</a:t>
            </a:r>
            <a:r>
              <a:rPr lang="en" sz="1600"/>
              <a:t> and working with Greenpeace v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olunteer network the last 12 years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0" r="19775" t="0"/>
          <a:stretch/>
        </p:blipFill>
        <p:spPr>
          <a:xfrm>
            <a:off x="4924425" y="1867575"/>
            <a:ext cx="2556900" cy="249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type="title"/>
          </p:nvPr>
        </p:nvSpPr>
        <p:spPr>
          <a:xfrm>
            <a:off x="336125" y="124000"/>
            <a:ext cx="56703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Who I am and the purpose for today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idx="4294967295" type="title"/>
          </p:nvPr>
        </p:nvSpPr>
        <p:spPr>
          <a:xfrm>
            <a:off x="5080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you decide to join the volunteer team</a:t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5529" l="0" r="0" t="8203"/>
          <a:stretch/>
        </p:blipFill>
        <p:spPr>
          <a:xfrm>
            <a:off x="353325" y="776900"/>
            <a:ext cx="8011150" cy="36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to become a volunteer</a:t>
            </a: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 rotWithShape="1">
          <a:blip r:embed="rId3">
            <a:alphaModFix/>
          </a:blip>
          <a:srcRect b="8127" l="10128" r="0" t="10841"/>
          <a:stretch/>
        </p:blipFill>
        <p:spPr>
          <a:xfrm>
            <a:off x="1010125" y="841775"/>
            <a:ext cx="7670700" cy="36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2"/>
          <p:cNvPicPr preferRelativeResize="0"/>
          <p:nvPr/>
        </p:nvPicPr>
        <p:blipFill rotWithShape="1">
          <a:blip r:embed="rId3">
            <a:alphaModFix/>
          </a:blip>
          <a:srcRect b="4933" l="0" r="0" t="0"/>
          <a:stretch/>
        </p:blipFill>
        <p:spPr>
          <a:xfrm>
            <a:off x="152400" y="304800"/>
            <a:ext cx="8839200" cy="44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3"/>
          <p:cNvPicPr preferRelativeResize="0"/>
          <p:nvPr/>
        </p:nvPicPr>
        <p:blipFill rotWithShape="1">
          <a:blip r:embed="rId3">
            <a:alphaModFix/>
          </a:blip>
          <a:srcRect b="6059" l="0" r="0" t="0"/>
          <a:stretch/>
        </p:blipFill>
        <p:spPr>
          <a:xfrm>
            <a:off x="597975" y="900550"/>
            <a:ext cx="7545450" cy="37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3"/>
          <p:cNvSpPr/>
          <p:nvPr/>
        </p:nvSpPr>
        <p:spPr>
          <a:xfrm>
            <a:off x="1043290" y="1296653"/>
            <a:ext cx="726600" cy="213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4"/>
          <p:cNvPicPr preferRelativeResize="0"/>
          <p:nvPr/>
        </p:nvPicPr>
        <p:blipFill rotWithShape="1">
          <a:blip r:embed="rId3">
            <a:alphaModFix/>
          </a:blip>
          <a:srcRect b="5749" l="0" r="0" t="0"/>
          <a:stretch/>
        </p:blipFill>
        <p:spPr>
          <a:xfrm>
            <a:off x="796075" y="628450"/>
            <a:ext cx="7808851" cy="39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4"/>
          <p:cNvSpPr/>
          <p:nvPr/>
        </p:nvSpPr>
        <p:spPr>
          <a:xfrm>
            <a:off x="1182627" y="1041225"/>
            <a:ext cx="849300" cy="21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idx="4294967295" type="title"/>
          </p:nvPr>
        </p:nvSpPr>
        <p:spPr>
          <a:xfrm>
            <a:off x="660425" y="152395"/>
            <a:ext cx="75717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how do you find your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volunteering experience at Greenpeace?</a:t>
            </a:r>
            <a:endParaRPr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00" y="1230201"/>
            <a:ext cx="7919600" cy="30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Diversity, integrity and equity</a:t>
            </a:r>
            <a:endParaRPr/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25" y="1721077"/>
            <a:ext cx="7340101" cy="324301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/>
        </p:nvSpPr>
        <p:spPr>
          <a:xfrm>
            <a:off x="575975" y="655425"/>
            <a:ext cx="7340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Do you feel that Greenpeace works to promote 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Integrity  |  Diversity  |  Equity</a:t>
            </a:r>
            <a:r>
              <a:rPr lang="en" sz="13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3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in the volunteering programme?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625" y="678000"/>
            <a:ext cx="5279299" cy="409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 txBox="1"/>
          <p:nvPr/>
        </p:nvSpPr>
        <p:spPr>
          <a:xfrm>
            <a:off x="7164846" y="4675900"/>
            <a:ext cx="1860600" cy="33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Geneva</a:t>
            </a: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 emotions wheel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2" name="Google Shape;342;p47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Emotions felt by volunteers after offline activities</a:t>
            </a:r>
            <a:endParaRPr/>
          </a:p>
        </p:txBody>
      </p:sp>
      <p:sp>
        <p:nvSpPr>
          <p:cNvPr id="343" name="Google Shape;343;p47"/>
          <p:cNvSpPr/>
          <p:nvPr/>
        </p:nvSpPr>
        <p:spPr>
          <a:xfrm>
            <a:off x="6000750" y="1467725"/>
            <a:ext cx="480600" cy="492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7"/>
          <p:cNvSpPr/>
          <p:nvPr/>
        </p:nvSpPr>
        <p:spPr>
          <a:xfrm>
            <a:off x="5594650" y="4100950"/>
            <a:ext cx="480600" cy="492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8"/>
          <p:cNvPicPr preferRelativeResize="0"/>
          <p:nvPr/>
        </p:nvPicPr>
        <p:blipFill rotWithShape="1">
          <a:blip r:embed="rId3">
            <a:alphaModFix/>
          </a:blip>
          <a:srcRect b="10642" l="0" r="16604" t="0"/>
          <a:stretch/>
        </p:blipFill>
        <p:spPr>
          <a:xfrm>
            <a:off x="0" y="409950"/>
            <a:ext cx="4400426" cy="25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8"/>
          <p:cNvPicPr preferRelativeResize="0"/>
          <p:nvPr/>
        </p:nvPicPr>
        <p:blipFill rotWithShape="1">
          <a:blip r:embed="rId4">
            <a:alphaModFix/>
          </a:blip>
          <a:srcRect b="10506" l="0" r="14449" t="0"/>
          <a:stretch/>
        </p:blipFill>
        <p:spPr>
          <a:xfrm>
            <a:off x="4550001" y="2525825"/>
            <a:ext cx="4507523" cy="25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331825" y="3536475"/>
            <a:ext cx="342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Joy has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decrease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significatively after/during covid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Interest has increased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2" name="Google Shape;352;p48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Emotions felt by volunteers after offline activities</a:t>
            </a:r>
            <a:endParaRPr/>
          </a:p>
        </p:txBody>
      </p:sp>
      <p:sp>
        <p:nvSpPr>
          <p:cNvPr id="353" name="Google Shape;353;p48"/>
          <p:cNvSpPr/>
          <p:nvPr/>
        </p:nvSpPr>
        <p:spPr>
          <a:xfrm>
            <a:off x="2101525" y="1695150"/>
            <a:ext cx="568800" cy="1346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8"/>
          <p:cNvSpPr/>
          <p:nvPr/>
        </p:nvSpPr>
        <p:spPr>
          <a:xfrm>
            <a:off x="8232125" y="4145400"/>
            <a:ext cx="799500" cy="998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3672775" y="1821575"/>
            <a:ext cx="799500" cy="1220400"/>
          </a:xfrm>
          <a:prstGeom prst="ellipse">
            <a:avLst/>
          </a:prstGeom>
          <a:noFill/>
          <a:ln cap="flat" cmpd="sng" w="3810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8"/>
          <p:cNvSpPr/>
          <p:nvPr/>
        </p:nvSpPr>
        <p:spPr>
          <a:xfrm>
            <a:off x="5786450" y="3894800"/>
            <a:ext cx="799500" cy="1220400"/>
          </a:xfrm>
          <a:prstGeom prst="ellipse">
            <a:avLst/>
          </a:prstGeom>
          <a:noFill/>
          <a:ln cap="flat" cmpd="sng" w="3810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25" y="1357400"/>
            <a:ext cx="56959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20" y="807085"/>
            <a:ext cx="3022500" cy="2374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63" name="Google Shape;363;p49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 of engagement</a:t>
            </a:r>
            <a:endParaRPr/>
          </a:p>
        </p:txBody>
      </p:sp>
      <p:sp>
        <p:nvSpPr>
          <p:cNvPr id="364" name="Google Shape;364;p49"/>
          <p:cNvSpPr/>
          <p:nvPr/>
        </p:nvSpPr>
        <p:spPr>
          <a:xfrm>
            <a:off x="7906825" y="2914275"/>
            <a:ext cx="836100" cy="184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00" y="983050"/>
            <a:ext cx="5764100" cy="38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type="title"/>
          </p:nvPr>
        </p:nvSpPr>
        <p:spPr>
          <a:xfrm>
            <a:off x="786150" y="308120"/>
            <a:ext cx="75717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Research objective</a:t>
            </a:r>
            <a:endParaRPr sz="3400"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68175" y="983050"/>
            <a:ext cx="22443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→ </a:t>
            </a:r>
            <a:r>
              <a:rPr lang="en" sz="1700"/>
              <a:t>Understand the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volunteer network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→ Improve our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offline strategies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→ Create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 bigger impact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025" y="712625"/>
            <a:ext cx="411480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0"/>
          <p:cNvSpPr txBox="1"/>
          <p:nvPr>
            <p:ph idx="4294967295" type="title"/>
          </p:nvPr>
        </p:nvSpPr>
        <p:spPr>
          <a:xfrm>
            <a:off x="660425" y="76195"/>
            <a:ext cx="75717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Future participation and volunteer experience </a:t>
            </a:r>
            <a:r>
              <a:rPr lang="en" sz="1800"/>
              <a:t>correlation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102" y="1127447"/>
            <a:ext cx="3747700" cy="371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25" y="87225"/>
            <a:ext cx="1790100" cy="14064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77" name="Google Shape;37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1275" y="-8227125"/>
            <a:ext cx="411480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962" y="2056500"/>
            <a:ext cx="36385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1"/>
          <p:cNvPicPr preferRelativeResize="0"/>
          <p:nvPr/>
        </p:nvPicPr>
        <p:blipFill rotWithShape="1">
          <a:blip r:embed="rId7">
            <a:alphaModFix/>
          </a:blip>
          <a:srcRect b="14280" l="0" r="0" t="0"/>
          <a:stretch/>
        </p:blipFill>
        <p:spPr>
          <a:xfrm>
            <a:off x="302175" y="3703775"/>
            <a:ext cx="1012925" cy="4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 txBox="1"/>
          <p:nvPr>
            <p:ph idx="4294967295" type="title"/>
          </p:nvPr>
        </p:nvSpPr>
        <p:spPr>
          <a:xfrm>
            <a:off x="1972300" y="348970"/>
            <a:ext cx="75717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Future participation and volunteer experience </a:t>
            </a:r>
            <a:r>
              <a:rPr lang="en" sz="1800"/>
              <a:t>correlation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ctrTitle"/>
          </p:nvPr>
        </p:nvSpPr>
        <p:spPr>
          <a:xfrm>
            <a:off x="1139175" y="1572075"/>
            <a:ext cx="4527900" cy="15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4.</a:t>
            </a:r>
            <a:br>
              <a:rPr lang="en"/>
            </a:br>
            <a:r>
              <a:rPr lang="en"/>
              <a:t>Conclusions</a:t>
            </a:r>
            <a:endParaRPr/>
          </a:p>
        </p:txBody>
      </p:sp>
      <p:sp>
        <p:nvSpPr>
          <p:cNvPr id="386" name="Google Shape;386;p52"/>
          <p:cNvSpPr txBox="1"/>
          <p:nvPr>
            <p:ph idx="1" type="subTitle"/>
          </p:nvPr>
        </p:nvSpPr>
        <p:spPr>
          <a:xfrm>
            <a:off x="1124800" y="3132175"/>
            <a:ext cx="45279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we can improve our volunteers strategies</a:t>
            </a:r>
            <a:endParaRPr sz="2600"/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563" y="0"/>
            <a:ext cx="3420437" cy="5143500"/>
          </a:xfrm>
          <a:prstGeom prst="rect">
            <a:avLst/>
          </a:prstGeom>
          <a:noFill/>
          <a:ln cap="flat" cmpd="sng" w="3810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Volunteer profile</a:t>
            </a:r>
            <a:endParaRPr sz="2300"/>
          </a:p>
        </p:txBody>
      </p:sp>
      <p:sp>
        <p:nvSpPr>
          <p:cNvPr id="393" name="Google Shape;393;p53"/>
          <p:cNvSpPr txBox="1"/>
          <p:nvPr>
            <p:ph idx="1" type="body"/>
          </p:nvPr>
        </p:nvSpPr>
        <p:spPr>
          <a:xfrm>
            <a:off x="391375" y="1107225"/>
            <a:ext cx="45765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◎"/>
            </a:pPr>
            <a:r>
              <a:rPr lang="en" sz="2100"/>
              <a:t>We have a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young</a:t>
            </a:r>
            <a:r>
              <a:rPr lang="en" sz="2100"/>
              <a:t> volunteer with low income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◎"/>
            </a:pPr>
            <a:r>
              <a:rPr lang="en" sz="2100"/>
              <a:t>Really connected with our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values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Char char="◎"/>
            </a:pPr>
            <a:r>
              <a:rPr lang="en" sz="2100"/>
              <a:t>They feel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proud</a:t>
            </a:r>
            <a:r>
              <a:rPr lang="en" sz="2100"/>
              <a:t> of be part of Greenpeace</a:t>
            </a:r>
            <a:endParaRPr sz="2100"/>
          </a:p>
        </p:txBody>
      </p:sp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825" y="1107223"/>
            <a:ext cx="4176176" cy="278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Recommendations</a:t>
            </a:r>
            <a:r>
              <a:rPr lang="en" sz="2300"/>
              <a:t> for the volunteer strategies</a:t>
            </a:r>
            <a:endParaRPr sz="2300"/>
          </a:p>
        </p:txBody>
      </p:sp>
      <p:sp>
        <p:nvSpPr>
          <p:cNvPr id="400" name="Google Shape;400;p54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Retention strategies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Activities for short - term volunteers, to keep them motivated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In some countries we need to diversify the age range of the volunteer network</a:t>
            </a:r>
            <a:endParaRPr sz="21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/>
          <p:nvPr>
            <p:ph idx="4294967295" type="title"/>
          </p:nvPr>
        </p:nvSpPr>
        <p:spPr>
          <a:xfrm>
            <a:off x="2528250" y="1555800"/>
            <a:ext cx="40875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highlight>
                  <a:srgbClr val="44C308"/>
                </a:highlight>
              </a:rPr>
              <a:t>THANKS!</a:t>
            </a:r>
            <a:endParaRPr sz="6000">
              <a:solidFill>
                <a:srgbClr val="FFFFFF"/>
              </a:solidFill>
              <a:highlight>
                <a:srgbClr val="44C308"/>
              </a:highlight>
            </a:endParaRPr>
          </a:p>
        </p:txBody>
      </p:sp>
      <p:sp>
        <p:nvSpPr>
          <p:cNvPr id="406" name="Google Shape;406;p55"/>
          <p:cNvSpPr txBox="1"/>
          <p:nvPr/>
        </p:nvSpPr>
        <p:spPr>
          <a:xfrm>
            <a:off x="636450" y="2467825"/>
            <a:ext cx="8312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4C30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Thanks also to the</a:t>
            </a:r>
            <a:r>
              <a:rPr lang="en" sz="2500">
                <a:solidFill>
                  <a:srgbClr val="44C30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50.000 Greenpeace volunteers </a:t>
            </a:r>
            <a:endParaRPr sz="2500">
              <a:solidFill>
                <a:srgbClr val="44C308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4C30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that are working day by day, with passion </a:t>
            </a:r>
            <a:endParaRPr sz="2500">
              <a:solidFill>
                <a:srgbClr val="44C308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4C30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to create a better world</a:t>
            </a:r>
            <a:endParaRPr sz="2500">
              <a:solidFill>
                <a:srgbClr val="44C308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for the CLASS</a:t>
            </a:r>
            <a:endParaRPr/>
          </a:p>
        </p:txBody>
      </p:sp>
      <p:sp>
        <p:nvSpPr>
          <p:cNvPr id="412" name="Google Shape;412;p56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How to show emotions better.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Make sense for you?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Spanish labels, how distracting is that?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7"/>
          <p:cNvPicPr preferRelativeResize="0"/>
          <p:nvPr/>
        </p:nvPicPr>
        <p:blipFill rotWithShape="1">
          <a:blip r:embed="rId3">
            <a:alphaModFix/>
          </a:blip>
          <a:srcRect b="13464" l="23494" r="27137" t="9683"/>
          <a:stretch/>
        </p:blipFill>
        <p:spPr>
          <a:xfrm>
            <a:off x="4700825" y="1251925"/>
            <a:ext cx="4429501" cy="36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7"/>
          <p:cNvPicPr preferRelativeResize="0"/>
          <p:nvPr/>
        </p:nvPicPr>
        <p:blipFill rotWithShape="1">
          <a:blip r:embed="rId4">
            <a:alphaModFix/>
          </a:blip>
          <a:srcRect b="10515" l="22161" r="29003" t="6682"/>
          <a:stretch/>
        </p:blipFill>
        <p:spPr>
          <a:xfrm>
            <a:off x="221550" y="1235475"/>
            <a:ext cx="4103407" cy="3708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7"/>
          <p:cNvSpPr txBox="1"/>
          <p:nvPr/>
        </p:nvSpPr>
        <p:spPr>
          <a:xfrm>
            <a:off x="429600" y="127725"/>
            <a:ext cx="74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C3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Emotions in Chile</a:t>
            </a:r>
            <a:endParaRPr sz="2000">
              <a:solidFill>
                <a:srgbClr val="44C3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0" name="Google Shape;420;p57"/>
          <p:cNvSpPr txBox="1"/>
          <p:nvPr/>
        </p:nvSpPr>
        <p:spPr>
          <a:xfrm>
            <a:off x="361375" y="835275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Before the covid Crisis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1" name="Google Shape;421;p57"/>
          <p:cNvSpPr txBox="1"/>
          <p:nvPr/>
        </p:nvSpPr>
        <p:spPr>
          <a:xfrm>
            <a:off x="4853225" y="835275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After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the covid Crisis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/>
        </p:nvSpPr>
        <p:spPr>
          <a:xfrm>
            <a:off x="429600" y="127725"/>
            <a:ext cx="74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C3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Emotions in Argentina</a:t>
            </a:r>
            <a:endParaRPr sz="2000">
              <a:solidFill>
                <a:srgbClr val="44C3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361375" y="835275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Before the covid Crisis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8" name="Google Shape;428;p58"/>
          <p:cNvSpPr txBox="1"/>
          <p:nvPr/>
        </p:nvSpPr>
        <p:spPr>
          <a:xfrm>
            <a:off x="4853225" y="835275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After the covid Crisis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29" name="Google Shape;429;p58"/>
          <p:cNvPicPr preferRelativeResize="0"/>
          <p:nvPr/>
        </p:nvPicPr>
        <p:blipFill rotWithShape="1">
          <a:blip r:embed="rId3">
            <a:alphaModFix/>
          </a:blip>
          <a:srcRect b="11557" l="22822" r="28402" t="7562"/>
          <a:stretch/>
        </p:blipFill>
        <p:spPr>
          <a:xfrm>
            <a:off x="4748775" y="1283288"/>
            <a:ext cx="4086925" cy="36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 rotWithShape="1">
          <a:blip r:embed="rId4">
            <a:alphaModFix/>
          </a:blip>
          <a:srcRect b="12117" l="22954" r="31209" t="8787"/>
          <a:stretch/>
        </p:blipFill>
        <p:spPr>
          <a:xfrm>
            <a:off x="149900" y="1283300"/>
            <a:ext cx="3727001" cy="34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/>
          <p:nvPr/>
        </p:nvSpPr>
        <p:spPr>
          <a:xfrm>
            <a:off x="429600" y="127725"/>
            <a:ext cx="74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C3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Emotions in Spain</a:t>
            </a:r>
            <a:endParaRPr sz="2000">
              <a:solidFill>
                <a:srgbClr val="44C3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6" name="Google Shape;436;p59"/>
          <p:cNvSpPr txBox="1"/>
          <p:nvPr/>
        </p:nvSpPr>
        <p:spPr>
          <a:xfrm>
            <a:off x="361375" y="835275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Before the covid Crisis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7" name="Google Shape;437;p59"/>
          <p:cNvSpPr txBox="1"/>
          <p:nvPr/>
        </p:nvSpPr>
        <p:spPr>
          <a:xfrm>
            <a:off x="4853225" y="835275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After the covid Crisis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38" name="Google Shape;438;p59"/>
          <p:cNvPicPr preferRelativeResize="0"/>
          <p:nvPr/>
        </p:nvPicPr>
        <p:blipFill rotWithShape="1">
          <a:blip r:embed="rId3">
            <a:alphaModFix/>
          </a:blip>
          <a:srcRect b="11703" l="22644" r="29501" t="6962"/>
          <a:stretch/>
        </p:blipFill>
        <p:spPr>
          <a:xfrm>
            <a:off x="4763025" y="1199650"/>
            <a:ext cx="4213874" cy="3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9"/>
          <p:cNvPicPr preferRelativeResize="0"/>
          <p:nvPr/>
        </p:nvPicPr>
        <p:blipFill rotWithShape="1">
          <a:blip r:embed="rId4">
            <a:alphaModFix/>
          </a:blip>
          <a:srcRect b="11055" l="23600" r="30060" t="6930"/>
          <a:stretch/>
        </p:blipFill>
        <p:spPr>
          <a:xfrm>
            <a:off x="114100" y="1175125"/>
            <a:ext cx="4098526" cy="38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405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for today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405150" y="1200150"/>
            <a:ext cx="1858500" cy="3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1.</a:t>
            </a:r>
            <a:r>
              <a:rPr b="1" lang="en"/>
              <a:t> </a:t>
            </a:r>
            <a:r>
              <a:rPr b="1" lang="en"/>
              <a:t>Data collection</a:t>
            </a:r>
            <a:endParaRPr b="1"/>
          </a:p>
          <a:p>
            <a:pPr indent="-152400" lvl="0" marL="17145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Co-designed the survey</a:t>
            </a:r>
            <a:endParaRPr sz="1500"/>
          </a:p>
          <a:p>
            <a:pPr indent="-152400" lvl="0" marL="17145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Collecting the data across 5 countries</a:t>
            </a:r>
            <a:endParaRPr sz="1500"/>
          </a:p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2358789" y="1200150"/>
            <a:ext cx="1858500" cy="3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2.</a:t>
            </a:r>
            <a:r>
              <a:rPr b="1" lang="en"/>
              <a:t> Volunteers profile</a:t>
            </a:r>
            <a:endParaRPr b="1"/>
          </a:p>
          <a:p>
            <a:pPr indent="-152400" lvl="0" marL="17145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Who the volunteers are</a:t>
            </a:r>
            <a:endParaRPr sz="1500"/>
          </a:p>
          <a:p>
            <a:pPr indent="-152400" lvl="0" marL="17145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Differences among countries</a:t>
            </a:r>
            <a:endParaRPr sz="1500"/>
          </a:p>
        </p:txBody>
      </p:sp>
      <p:sp>
        <p:nvSpPr>
          <p:cNvPr id="168" name="Google Shape;168;p24"/>
          <p:cNvSpPr txBox="1"/>
          <p:nvPr>
            <p:ph idx="3" type="body"/>
          </p:nvPr>
        </p:nvSpPr>
        <p:spPr>
          <a:xfrm>
            <a:off x="4312428" y="1200150"/>
            <a:ext cx="1858500" cy="3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3.</a:t>
            </a:r>
            <a:r>
              <a:rPr b="1" lang="en"/>
              <a:t> Volunteers </a:t>
            </a:r>
            <a:r>
              <a:rPr b="1" lang="en"/>
              <a:t>behaviour</a:t>
            </a:r>
            <a:endParaRPr b="1"/>
          </a:p>
          <a:p>
            <a:pPr indent="-15240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the volunteers relate </a:t>
            </a:r>
            <a:endParaRPr sz="1500"/>
          </a:p>
          <a:p>
            <a:pPr indent="-1524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they care about</a:t>
            </a:r>
            <a:endParaRPr sz="1500"/>
          </a:p>
          <a:p>
            <a:pPr indent="-1524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is their journey with the organization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4"/>
          <p:cNvSpPr txBox="1"/>
          <p:nvPr>
            <p:ph idx="3" type="body"/>
          </p:nvPr>
        </p:nvSpPr>
        <p:spPr>
          <a:xfrm>
            <a:off x="6217425" y="1200150"/>
            <a:ext cx="1940700" cy="3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4.</a:t>
            </a:r>
            <a:r>
              <a:rPr b="1" lang="en"/>
              <a:t> Conclusions</a:t>
            </a:r>
            <a:endParaRPr b="1"/>
          </a:p>
          <a:p>
            <a:pPr indent="-15240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Main insights on the behaviour </a:t>
            </a:r>
            <a:endParaRPr sz="1500"/>
          </a:p>
          <a:p>
            <a:pPr indent="-1524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Ideas to improve volunteer strategies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/>
          <p:nvPr/>
        </p:nvSpPr>
        <p:spPr>
          <a:xfrm>
            <a:off x="429600" y="127725"/>
            <a:ext cx="74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C3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Emotions in Mexico</a:t>
            </a:r>
            <a:endParaRPr sz="2000">
              <a:solidFill>
                <a:srgbClr val="44C3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5" name="Google Shape;445;p60"/>
          <p:cNvSpPr txBox="1"/>
          <p:nvPr/>
        </p:nvSpPr>
        <p:spPr>
          <a:xfrm>
            <a:off x="361375" y="835275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Before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the covid Crisis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6" name="Google Shape;446;p60"/>
          <p:cNvSpPr txBox="1"/>
          <p:nvPr/>
        </p:nvSpPr>
        <p:spPr>
          <a:xfrm>
            <a:off x="4853225" y="835275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After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the covid Crisis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47" name="Google Shape;447;p60"/>
          <p:cNvPicPr preferRelativeResize="0"/>
          <p:nvPr/>
        </p:nvPicPr>
        <p:blipFill rotWithShape="1">
          <a:blip r:embed="rId3">
            <a:alphaModFix/>
          </a:blip>
          <a:srcRect b="10640" l="23347" r="29683" t="6871"/>
          <a:stretch/>
        </p:blipFill>
        <p:spPr>
          <a:xfrm>
            <a:off x="4853225" y="1235475"/>
            <a:ext cx="3870400" cy="36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0"/>
          <p:cNvPicPr preferRelativeResize="0"/>
          <p:nvPr/>
        </p:nvPicPr>
        <p:blipFill rotWithShape="1">
          <a:blip r:embed="rId4">
            <a:alphaModFix/>
          </a:blip>
          <a:srcRect b="11794" l="23982" r="29540" t="7865"/>
          <a:stretch/>
        </p:blipFill>
        <p:spPr>
          <a:xfrm>
            <a:off x="147175" y="1316250"/>
            <a:ext cx="3870400" cy="356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/>
          <p:nvPr/>
        </p:nvSpPr>
        <p:spPr>
          <a:xfrm>
            <a:off x="429600" y="127725"/>
            <a:ext cx="74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C3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Emotions in Colombia</a:t>
            </a:r>
            <a:endParaRPr sz="2000">
              <a:solidFill>
                <a:srgbClr val="44C3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361375" y="835275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Before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the covid Crisis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5" name="Google Shape;455;p61"/>
          <p:cNvSpPr txBox="1"/>
          <p:nvPr/>
        </p:nvSpPr>
        <p:spPr>
          <a:xfrm>
            <a:off x="4853225" y="835275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After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the covid Crisis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56" name="Google Shape;456;p61"/>
          <p:cNvPicPr preferRelativeResize="0"/>
          <p:nvPr/>
        </p:nvPicPr>
        <p:blipFill rotWithShape="1">
          <a:blip r:embed="rId3">
            <a:alphaModFix/>
          </a:blip>
          <a:srcRect b="11630" l="24054" r="30466" t="9517"/>
          <a:stretch/>
        </p:blipFill>
        <p:spPr>
          <a:xfrm>
            <a:off x="4785075" y="1278650"/>
            <a:ext cx="4011203" cy="37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1"/>
          <p:cNvPicPr preferRelativeResize="0"/>
          <p:nvPr/>
        </p:nvPicPr>
        <p:blipFill rotWithShape="1">
          <a:blip r:embed="rId4">
            <a:alphaModFix/>
          </a:blip>
          <a:srcRect b="9587" l="23237" r="29798" t="8114"/>
          <a:stretch/>
        </p:blipFill>
        <p:spPr>
          <a:xfrm>
            <a:off x="293150" y="1235475"/>
            <a:ext cx="4011201" cy="3746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/>
          <p:nvPr/>
        </p:nvSpPr>
        <p:spPr>
          <a:xfrm>
            <a:off x="429600" y="127725"/>
            <a:ext cx="74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C3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Emotions in Argentina</a:t>
            </a:r>
            <a:endParaRPr sz="2000">
              <a:solidFill>
                <a:srgbClr val="44C3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67" name="Google Shape;467;p63"/>
          <p:cNvPicPr preferRelativeResize="0"/>
          <p:nvPr/>
        </p:nvPicPr>
        <p:blipFill rotWithShape="1">
          <a:blip r:embed="rId3">
            <a:alphaModFix/>
          </a:blip>
          <a:srcRect b="0" l="0" r="12975" t="0"/>
          <a:stretch/>
        </p:blipFill>
        <p:spPr>
          <a:xfrm>
            <a:off x="4564650" y="1551425"/>
            <a:ext cx="4562825" cy="27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3"/>
          <p:cNvPicPr preferRelativeResize="0"/>
          <p:nvPr/>
        </p:nvPicPr>
        <p:blipFill rotWithShape="1">
          <a:blip r:embed="rId4">
            <a:alphaModFix/>
          </a:blip>
          <a:srcRect b="0" l="0" r="16541" t="0"/>
          <a:stretch/>
        </p:blipFill>
        <p:spPr>
          <a:xfrm>
            <a:off x="100489" y="1479800"/>
            <a:ext cx="4376037" cy="27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/>
          <p:nvPr/>
        </p:nvSpPr>
        <p:spPr>
          <a:xfrm>
            <a:off x="429600" y="127725"/>
            <a:ext cx="74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C3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Emotions in Colombia</a:t>
            </a:r>
            <a:endParaRPr sz="2000">
              <a:solidFill>
                <a:srgbClr val="44C3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74" name="Google Shape;474;p64"/>
          <p:cNvPicPr preferRelativeResize="0"/>
          <p:nvPr/>
        </p:nvPicPr>
        <p:blipFill rotWithShape="1">
          <a:blip r:embed="rId3">
            <a:alphaModFix/>
          </a:blip>
          <a:srcRect b="0" l="0" r="14442" t="0"/>
          <a:stretch/>
        </p:blipFill>
        <p:spPr>
          <a:xfrm>
            <a:off x="4572350" y="1325776"/>
            <a:ext cx="4520975" cy="28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4"/>
          <p:cNvPicPr preferRelativeResize="0"/>
          <p:nvPr/>
        </p:nvPicPr>
        <p:blipFill rotWithShape="1">
          <a:blip r:embed="rId4">
            <a:alphaModFix/>
          </a:blip>
          <a:srcRect b="0" l="0" r="16576" t="0"/>
          <a:stretch/>
        </p:blipFill>
        <p:spPr>
          <a:xfrm>
            <a:off x="61361" y="1325775"/>
            <a:ext cx="4408163" cy="28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/>
          <p:nvPr/>
        </p:nvSpPr>
        <p:spPr>
          <a:xfrm>
            <a:off x="429600" y="127725"/>
            <a:ext cx="74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C3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Emotions in Chile</a:t>
            </a:r>
            <a:endParaRPr sz="2000">
              <a:solidFill>
                <a:srgbClr val="44C3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81" name="Google Shape;481;p65"/>
          <p:cNvPicPr preferRelativeResize="0"/>
          <p:nvPr/>
        </p:nvPicPr>
        <p:blipFill rotWithShape="1">
          <a:blip r:embed="rId3">
            <a:alphaModFix/>
          </a:blip>
          <a:srcRect b="0" l="0" r="14140" t="0"/>
          <a:stretch/>
        </p:blipFill>
        <p:spPr>
          <a:xfrm>
            <a:off x="4593100" y="1345325"/>
            <a:ext cx="4359925" cy="27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5"/>
          <p:cNvPicPr preferRelativeResize="0"/>
          <p:nvPr/>
        </p:nvPicPr>
        <p:blipFill rotWithShape="1">
          <a:blip r:embed="rId4">
            <a:alphaModFix/>
          </a:blip>
          <a:srcRect b="0" l="0" r="16450" t="0"/>
          <a:stretch/>
        </p:blipFill>
        <p:spPr>
          <a:xfrm>
            <a:off x="-12" y="1405425"/>
            <a:ext cx="4242587" cy="270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6"/>
          <p:cNvSpPr txBox="1"/>
          <p:nvPr/>
        </p:nvSpPr>
        <p:spPr>
          <a:xfrm>
            <a:off x="429600" y="127725"/>
            <a:ext cx="74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C3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Emotions in Spain</a:t>
            </a:r>
            <a:endParaRPr sz="2000">
              <a:solidFill>
                <a:srgbClr val="44C3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88" name="Google Shape;488;p66"/>
          <p:cNvPicPr preferRelativeResize="0"/>
          <p:nvPr/>
        </p:nvPicPr>
        <p:blipFill rotWithShape="1">
          <a:blip r:embed="rId3">
            <a:alphaModFix/>
          </a:blip>
          <a:srcRect b="0" l="0" r="14140" t="0"/>
          <a:stretch/>
        </p:blipFill>
        <p:spPr>
          <a:xfrm>
            <a:off x="4605050" y="1187088"/>
            <a:ext cx="4460932" cy="27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6"/>
          <p:cNvPicPr preferRelativeResize="0"/>
          <p:nvPr/>
        </p:nvPicPr>
        <p:blipFill rotWithShape="1">
          <a:blip r:embed="rId4">
            <a:alphaModFix/>
          </a:blip>
          <a:srcRect b="0" l="0" r="16666" t="0"/>
          <a:stretch/>
        </p:blipFill>
        <p:spPr>
          <a:xfrm>
            <a:off x="0" y="1141975"/>
            <a:ext cx="4471050" cy="28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/>
          <p:nvPr/>
        </p:nvSpPr>
        <p:spPr>
          <a:xfrm>
            <a:off x="429600" y="127725"/>
            <a:ext cx="74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C3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Emotions in Mexico</a:t>
            </a:r>
            <a:endParaRPr sz="2000">
              <a:solidFill>
                <a:srgbClr val="44C3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95" name="Google Shape;495;p67"/>
          <p:cNvPicPr preferRelativeResize="0"/>
          <p:nvPr/>
        </p:nvPicPr>
        <p:blipFill rotWithShape="1">
          <a:blip r:embed="rId3">
            <a:alphaModFix/>
          </a:blip>
          <a:srcRect b="0" l="0" r="14442" t="0"/>
          <a:stretch/>
        </p:blipFill>
        <p:spPr>
          <a:xfrm>
            <a:off x="4580925" y="1523400"/>
            <a:ext cx="4563072" cy="28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 rotWithShape="1">
          <a:blip r:embed="rId4">
            <a:alphaModFix/>
          </a:blip>
          <a:srcRect b="0" l="0" r="16708" t="0"/>
          <a:stretch/>
        </p:blipFill>
        <p:spPr>
          <a:xfrm>
            <a:off x="126725" y="1417750"/>
            <a:ext cx="4595875" cy="29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ctrTitle"/>
          </p:nvPr>
        </p:nvSpPr>
        <p:spPr>
          <a:xfrm>
            <a:off x="1139175" y="1572075"/>
            <a:ext cx="4527900" cy="22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1</a:t>
            </a:r>
            <a:r>
              <a:rPr lang="en">
                <a:solidFill>
                  <a:schemeClr val="accent4"/>
                </a:solidFill>
              </a:rPr>
              <a:t>.</a:t>
            </a:r>
            <a:br>
              <a:rPr lang="en"/>
            </a:br>
            <a:r>
              <a:rPr lang="en"/>
              <a:t>Data collection</a:t>
            </a:r>
            <a:endParaRPr/>
          </a:p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1124800" y="3741775"/>
            <a:ext cx="45279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Co-creation of the survey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Collecting data</a:t>
            </a:r>
            <a:endParaRPr sz="2600"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 cap="flat" cmpd="sng" w="3810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5"/>
          <p:cNvSpPr txBox="1"/>
          <p:nvPr/>
        </p:nvSpPr>
        <p:spPr>
          <a:xfrm>
            <a:off x="7502375" y="4789500"/>
            <a:ext cx="164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Slidebean</a:t>
            </a:r>
            <a:r>
              <a:rPr lang="en" sz="1100">
                <a:solidFill>
                  <a:srgbClr val="999999"/>
                </a:solidFill>
              </a:rPr>
              <a:t> on Unsplash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D8DC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70"/>
          <p:cNvSpPr txBox="1"/>
          <p:nvPr/>
        </p:nvSpPr>
        <p:spPr>
          <a:xfrm>
            <a:off x="6324775" y="3838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11" name="Google Shape;511;p70"/>
          <p:cNvGrpSpPr/>
          <p:nvPr/>
        </p:nvGrpSpPr>
        <p:grpSpPr>
          <a:xfrm>
            <a:off x="424947" y="404794"/>
            <a:ext cx="342903" cy="447293"/>
            <a:chOff x="590250" y="244200"/>
            <a:chExt cx="407975" cy="532175"/>
          </a:xfrm>
        </p:grpSpPr>
        <p:sp>
          <p:nvSpPr>
            <p:cNvPr id="512" name="Google Shape;512;p70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Google Shape;513;p70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Google Shape;514;p70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Google Shape;515;p70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Google Shape;516;p70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7" name="Google Shape;517;p70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8" name="Google Shape;518;p70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Google Shape;519;p70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Google Shape;520;p70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Google Shape;521;p70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2" name="Google Shape;522;p70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3" name="Google Shape;523;p70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Google Shape;524;p70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Google Shape;525;p70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6" name="Google Shape;526;p70"/>
          <p:cNvGrpSpPr/>
          <p:nvPr/>
        </p:nvGrpSpPr>
        <p:grpSpPr>
          <a:xfrm>
            <a:off x="977639" y="470816"/>
            <a:ext cx="372594" cy="310144"/>
            <a:chOff x="1247825" y="322750"/>
            <a:chExt cx="443300" cy="369000"/>
          </a:xfrm>
        </p:grpSpPr>
        <p:sp>
          <p:nvSpPr>
            <p:cNvPr id="527" name="Google Shape;527;p70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8" name="Google Shape;528;p70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Google Shape;529;p70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Google Shape;530;p70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Google Shape;531;p70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Google Shape;532;p70"/>
          <p:cNvGrpSpPr/>
          <p:nvPr/>
        </p:nvGrpSpPr>
        <p:grpSpPr>
          <a:xfrm>
            <a:off x="1550818" y="469282"/>
            <a:ext cx="356204" cy="313212"/>
            <a:chOff x="1929775" y="320925"/>
            <a:chExt cx="423800" cy="372650"/>
          </a:xfrm>
        </p:grpSpPr>
        <p:sp>
          <p:nvSpPr>
            <p:cNvPr id="533" name="Google Shape;533;p70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Google Shape;534;p70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5" name="Google Shape;535;p70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6" name="Google Shape;536;p70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Google Shape;537;p70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38" name="Google Shape;538;p70"/>
          <p:cNvSpPr/>
          <p:nvPr/>
        </p:nvSpPr>
        <p:spPr>
          <a:xfrm>
            <a:off x="2148120" y="458029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9" name="Google Shape;539;p70"/>
          <p:cNvSpPr/>
          <p:nvPr/>
        </p:nvSpPr>
        <p:spPr>
          <a:xfrm>
            <a:off x="2733088" y="459058"/>
            <a:ext cx="251793" cy="333679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40" name="Google Shape;540;p70"/>
          <p:cNvGrpSpPr/>
          <p:nvPr/>
        </p:nvGrpSpPr>
        <p:grpSpPr>
          <a:xfrm>
            <a:off x="3820462" y="433960"/>
            <a:ext cx="336767" cy="383835"/>
            <a:chOff x="4630125" y="278900"/>
            <a:chExt cx="400675" cy="456675"/>
          </a:xfrm>
        </p:grpSpPr>
        <p:sp>
          <p:nvSpPr>
            <p:cNvPr id="541" name="Google Shape;541;p70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2" name="Google Shape;542;p70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3" name="Google Shape;543;p70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Google Shape;544;p70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5" name="Google Shape;545;p70"/>
          <p:cNvSpPr/>
          <p:nvPr/>
        </p:nvSpPr>
        <p:spPr>
          <a:xfrm>
            <a:off x="4361051" y="457525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46" name="Google Shape;546;p70"/>
          <p:cNvGrpSpPr/>
          <p:nvPr/>
        </p:nvGrpSpPr>
        <p:grpSpPr>
          <a:xfrm>
            <a:off x="430074" y="980516"/>
            <a:ext cx="342882" cy="418128"/>
            <a:chOff x="596350" y="929175"/>
            <a:chExt cx="407950" cy="497475"/>
          </a:xfrm>
        </p:grpSpPr>
        <p:sp>
          <p:nvSpPr>
            <p:cNvPr id="547" name="Google Shape;547;p7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Google Shape;548;p7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Google Shape;549;p7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Google Shape;550;p7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Google Shape;551;p7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Google Shape;552;p7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Google Shape;553;p7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54" name="Google Shape;554;p70"/>
          <p:cNvGrpSpPr/>
          <p:nvPr/>
        </p:nvGrpSpPr>
        <p:grpSpPr>
          <a:xfrm>
            <a:off x="1554390" y="1041431"/>
            <a:ext cx="349060" cy="298882"/>
            <a:chOff x="1934025" y="1001650"/>
            <a:chExt cx="415300" cy="355600"/>
          </a:xfrm>
        </p:grpSpPr>
        <p:sp>
          <p:nvSpPr>
            <p:cNvPr id="555" name="Google Shape;555;p70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6" name="Google Shape;556;p70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7" name="Google Shape;557;p70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Google Shape;558;p70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Google Shape;559;p70"/>
          <p:cNvSpPr/>
          <p:nvPr/>
        </p:nvSpPr>
        <p:spPr>
          <a:xfrm>
            <a:off x="2118449" y="1016373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0" name="Google Shape;560;p70"/>
          <p:cNvSpPr/>
          <p:nvPr/>
        </p:nvSpPr>
        <p:spPr>
          <a:xfrm>
            <a:off x="2683959" y="1033772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1" name="Google Shape;561;p70"/>
          <p:cNvSpPr/>
          <p:nvPr/>
        </p:nvSpPr>
        <p:spPr>
          <a:xfrm>
            <a:off x="3254071" y="1036336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3830339" y="1039404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63" name="Google Shape;563;p70"/>
          <p:cNvGrpSpPr/>
          <p:nvPr/>
        </p:nvGrpSpPr>
        <p:grpSpPr>
          <a:xfrm>
            <a:off x="4378785" y="1018906"/>
            <a:ext cx="350068" cy="350573"/>
            <a:chOff x="5294400" y="974850"/>
            <a:chExt cx="416500" cy="417100"/>
          </a:xfrm>
        </p:grpSpPr>
        <p:sp>
          <p:nvSpPr>
            <p:cNvPr id="564" name="Google Shape;564;p70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Google Shape;565;p70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6" name="Google Shape;566;p70"/>
          <p:cNvGrpSpPr/>
          <p:nvPr/>
        </p:nvGrpSpPr>
        <p:grpSpPr>
          <a:xfrm>
            <a:off x="4901807" y="979507"/>
            <a:ext cx="433992" cy="422729"/>
            <a:chOff x="5916675" y="927975"/>
            <a:chExt cx="516350" cy="502950"/>
          </a:xfrm>
        </p:grpSpPr>
        <p:sp>
          <p:nvSpPr>
            <p:cNvPr id="567" name="Google Shape;567;p7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8" name="Google Shape;568;p7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9" name="Google Shape;569;p70"/>
          <p:cNvGrpSpPr/>
          <p:nvPr/>
        </p:nvGrpSpPr>
        <p:grpSpPr>
          <a:xfrm>
            <a:off x="403451" y="1628920"/>
            <a:ext cx="391001" cy="264085"/>
            <a:chOff x="564675" y="1700625"/>
            <a:chExt cx="465200" cy="314200"/>
          </a:xfrm>
        </p:grpSpPr>
        <p:sp>
          <p:nvSpPr>
            <p:cNvPr id="570" name="Google Shape;570;p70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Google Shape;571;p70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2" name="Google Shape;572;p70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73" name="Google Shape;573;p70"/>
          <p:cNvGrpSpPr/>
          <p:nvPr/>
        </p:nvGrpSpPr>
        <p:grpSpPr>
          <a:xfrm>
            <a:off x="968435" y="1564432"/>
            <a:ext cx="391001" cy="382827"/>
            <a:chOff x="1236875" y="1623900"/>
            <a:chExt cx="465200" cy="455475"/>
          </a:xfrm>
        </p:grpSpPr>
        <p:sp>
          <p:nvSpPr>
            <p:cNvPr id="574" name="Google Shape;574;p70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Google Shape;575;p70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Google Shape;576;p70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Google Shape;577;p70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Google Shape;578;p70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Google Shape;579;p70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0" name="Google Shape;580;p70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1" name="Google Shape;581;p70"/>
          <p:cNvGrpSpPr/>
          <p:nvPr/>
        </p:nvGrpSpPr>
        <p:grpSpPr>
          <a:xfrm>
            <a:off x="1545690" y="1572627"/>
            <a:ext cx="366458" cy="366437"/>
            <a:chOff x="1923675" y="1633650"/>
            <a:chExt cx="436000" cy="435975"/>
          </a:xfrm>
        </p:grpSpPr>
        <p:sp>
          <p:nvSpPr>
            <p:cNvPr id="582" name="Google Shape;582;p70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Google Shape;583;p70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Google Shape;584;p70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Google Shape;585;p70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Google Shape;586;p70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Google Shape;587;p70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8" name="Google Shape;588;p70"/>
          <p:cNvGrpSpPr/>
          <p:nvPr/>
        </p:nvGrpSpPr>
        <p:grpSpPr>
          <a:xfrm>
            <a:off x="2109141" y="1571093"/>
            <a:ext cx="369505" cy="369505"/>
            <a:chOff x="2594050" y="1631825"/>
            <a:chExt cx="439625" cy="439625"/>
          </a:xfrm>
        </p:grpSpPr>
        <p:sp>
          <p:nvSpPr>
            <p:cNvPr id="589" name="Google Shape;589;p7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0" name="Google Shape;590;p7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1" name="Google Shape;591;p7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Google Shape;592;p7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93" name="Google Shape;593;p70"/>
          <p:cNvSpPr/>
          <p:nvPr/>
        </p:nvSpPr>
        <p:spPr>
          <a:xfrm>
            <a:off x="2690599" y="15875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94" name="Google Shape;594;p70"/>
          <p:cNvGrpSpPr/>
          <p:nvPr/>
        </p:nvGrpSpPr>
        <p:grpSpPr>
          <a:xfrm>
            <a:off x="3273906" y="1543462"/>
            <a:ext cx="299911" cy="424768"/>
            <a:chOff x="3979850" y="1598950"/>
            <a:chExt cx="356825" cy="505375"/>
          </a:xfrm>
        </p:grpSpPr>
        <p:sp>
          <p:nvSpPr>
            <p:cNvPr id="595" name="Google Shape;595;p70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Google Shape;596;p70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7" name="Google Shape;597;p70"/>
          <p:cNvGrpSpPr/>
          <p:nvPr/>
        </p:nvGrpSpPr>
        <p:grpSpPr>
          <a:xfrm>
            <a:off x="3791296" y="1634551"/>
            <a:ext cx="395098" cy="242589"/>
            <a:chOff x="4595425" y="1707325"/>
            <a:chExt cx="470075" cy="288625"/>
          </a:xfrm>
        </p:grpSpPr>
        <p:sp>
          <p:nvSpPr>
            <p:cNvPr id="598" name="Google Shape;598;p70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9" name="Google Shape;599;p70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Google Shape;600;p70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Google Shape;601;p70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Google Shape;602;p70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3" name="Google Shape;603;p70"/>
          <p:cNvGrpSpPr/>
          <p:nvPr/>
        </p:nvGrpSpPr>
        <p:grpSpPr>
          <a:xfrm>
            <a:off x="4375213" y="1575191"/>
            <a:ext cx="357234" cy="361310"/>
            <a:chOff x="5290150" y="1636700"/>
            <a:chExt cx="425025" cy="429875"/>
          </a:xfrm>
        </p:grpSpPr>
        <p:sp>
          <p:nvSpPr>
            <p:cNvPr id="604" name="Google Shape;604;p70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5" name="Google Shape;605;p70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6" name="Google Shape;606;p70"/>
          <p:cNvGrpSpPr/>
          <p:nvPr/>
        </p:nvGrpSpPr>
        <p:grpSpPr>
          <a:xfrm>
            <a:off x="4939167" y="1564432"/>
            <a:ext cx="359272" cy="376691"/>
            <a:chOff x="5961125" y="1623900"/>
            <a:chExt cx="427450" cy="448175"/>
          </a:xfrm>
        </p:grpSpPr>
        <p:sp>
          <p:nvSpPr>
            <p:cNvPr id="607" name="Google Shape;607;p70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8" name="Google Shape;608;p70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Google Shape;609;p70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Google Shape;610;p70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Google Shape;611;p70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Google Shape;612;p70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Google Shape;613;p70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4" name="Google Shape;614;p70"/>
          <p:cNvGrpSpPr/>
          <p:nvPr/>
        </p:nvGrpSpPr>
        <p:grpSpPr>
          <a:xfrm>
            <a:off x="5491859" y="1574161"/>
            <a:ext cx="383835" cy="363369"/>
            <a:chOff x="6618700" y="1635475"/>
            <a:chExt cx="456675" cy="432325"/>
          </a:xfrm>
        </p:grpSpPr>
        <p:sp>
          <p:nvSpPr>
            <p:cNvPr id="615" name="Google Shape;615;p70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6" name="Google Shape;616;p70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Google Shape;617;p70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Google Shape;618;p70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Google Shape;619;p70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0" name="Google Shape;620;p70"/>
          <p:cNvGrpSpPr/>
          <p:nvPr/>
        </p:nvGrpSpPr>
        <p:grpSpPr>
          <a:xfrm>
            <a:off x="446947" y="2157573"/>
            <a:ext cx="304009" cy="326513"/>
            <a:chOff x="616425" y="2329600"/>
            <a:chExt cx="361700" cy="388475"/>
          </a:xfrm>
        </p:grpSpPr>
        <p:sp>
          <p:nvSpPr>
            <p:cNvPr id="621" name="Google Shape;621;p70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2" name="Google Shape;622;p70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3" name="Google Shape;623;p70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Google Shape;624;p70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5" name="Google Shape;625;p70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6" name="Google Shape;626;p70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Google Shape;627;p70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Google Shape;628;p70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9" name="Google Shape;629;p70"/>
          <p:cNvGrpSpPr/>
          <p:nvPr/>
        </p:nvGrpSpPr>
        <p:grpSpPr>
          <a:xfrm>
            <a:off x="1003757" y="2160641"/>
            <a:ext cx="320378" cy="320378"/>
            <a:chOff x="1278900" y="2333250"/>
            <a:chExt cx="381175" cy="381175"/>
          </a:xfrm>
        </p:grpSpPr>
        <p:sp>
          <p:nvSpPr>
            <p:cNvPr id="630" name="Google Shape;630;p70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1" name="Google Shape;631;p70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2" name="Google Shape;632;p70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3" name="Google Shape;633;p70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34" name="Google Shape;634;p70"/>
          <p:cNvGrpSpPr/>
          <p:nvPr/>
        </p:nvGrpSpPr>
        <p:grpSpPr>
          <a:xfrm>
            <a:off x="1568720" y="2160641"/>
            <a:ext cx="320399" cy="320378"/>
            <a:chOff x="1951075" y="2333250"/>
            <a:chExt cx="381200" cy="381175"/>
          </a:xfrm>
        </p:grpSpPr>
        <p:sp>
          <p:nvSpPr>
            <p:cNvPr id="635" name="Google Shape;635;p70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Google Shape;636;p70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Google Shape;637;p70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Google Shape;638;p70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39" name="Google Shape;639;p70"/>
          <p:cNvGrpSpPr/>
          <p:nvPr/>
        </p:nvGrpSpPr>
        <p:grpSpPr>
          <a:xfrm>
            <a:off x="2133704" y="2160641"/>
            <a:ext cx="320378" cy="320378"/>
            <a:chOff x="2623275" y="2333250"/>
            <a:chExt cx="381175" cy="381175"/>
          </a:xfrm>
        </p:grpSpPr>
        <p:sp>
          <p:nvSpPr>
            <p:cNvPr id="640" name="Google Shape;640;p70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Google Shape;641;p70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Google Shape;642;p70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" name="Google Shape;643;p70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4" name="Google Shape;644;p70"/>
          <p:cNvGrpSpPr/>
          <p:nvPr/>
        </p:nvGrpSpPr>
        <p:grpSpPr>
          <a:xfrm>
            <a:off x="2773409" y="2105378"/>
            <a:ext cx="170937" cy="426827"/>
            <a:chOff x="3384375" y="2267500"/>
            <a:chExt cx="203375" cy="507825"/>
          </a:xfrm>
        </p:grpSpPr>
        <p:sp>
          <p:nvSpPr>
            <p:cNvPr id="645" name="Google Shape;645;p70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6" name="Google Shape;646;p70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7" name="Google Shape;647;p70"/>
          <p:cNvGrpSpPr/>
          <p:nvPr/>
        </p:nvGrpSpPr>
        <p:grpSpPr>
          <a:xfrm>
            <a:off x="3918716" y="2159611"/>
            <a:ext cx="140237" cy="318339"/>
            <a:chOff x="4747025" y="2332025"/>
            <a:chExt cx="166850" cy="378750"/>
          </a:xfrm>
        </p:grpSpPr>
        <p:sp>
          <p:nvSpPr>
            <p:cNvPr id="648" name="Google Shape;648;p70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Google Shape;649;p70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0" name="Google Shape;650;p70"/>
          <p:cNvGrpSpPr/>
          <p:nvPr/>
        </p:nvGrpSpPr>
        <p:grpSpPr>
          <a:xfrm>
            <a:off x="3351190" y="2107416"/>
            <a:ext cx="145343" cy="422729"/>
            <a:chOff x="4071800" y="2269925"/>
            <a:chExt cx="172925" cy="502950"/>
          </a:xfrm>
        </p:grpSpPr>
        <p:sp>
          <p:nvSpPr>
            <p:cNvPr id="651" name="Google Shape;651;p70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Google Shape;652;p70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53" name="Google Shape;653;p70"/>
          <p:cNvSpPr/>
          <p:nvPr/>
        </p:nvSpPr>
        <p:spPr>
          <a:xfrm>
            <a:off x="4393811" y="2152016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54" name="Google Shape;654;p70"/>
          <p:cNvGrpSpPr/>
          <p:nvPr/>
        </p:nvGrpSpPr>
        <p:grpSpPr>
          <a:xfrm>
            <a:off x="4948896" y="2158077"/>
            <a:ext cx="345971" cy="325505"/>
            <a:chOff x="5972700" y="2330200"/>
            <a:chExt cx="411625" cy="387275"/>
          </a:xfrm>
        </p:grpSpPr>
        <p:sp>
          <p:nvSpPr>
            <p:cNvPr id="655" name="Google Shape;655;p7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Google Shape;656;p7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7" name="Google Shape;657;p70"/>
          <p:cNvGrpSpPr/>
          <p:nvPr/>
        </p:nvGrpSpPr>
        <p:grpSpPr>
          <a:xfrm>
            <a:off x="544193" y="2686206"/>
            <a:ext cx="109538" cy="399195"/>
            <a:chOff x="732125" y="2958550"/>
            <a:chExt cx="130325" cy="474950"/>
          </a:xfrm>
        </p:grpSpPr>
        <p:sp>
          <p:nvSpPr>
            <p:cNvPr id="658" name="Google Shape;658;p70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Google Shape;659;p70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Google Shape;660;p70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1" name="Google Shape;661;p70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2" name="Google Shape;662;p70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Google Shape;663;p70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Google Shape;664;p70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5" name="Google Shape;665;p70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66" name="Google Shape;666;p70"/>
          <p:cNvSpPr/>
          <p:nvPr/>
        </p:nvSpPr>
        <p:spPr>
          <a:xfrm>
            <a:off x="1561113" y="2670435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7" name="Google Shape;667;p70"/>
          <p:cNvSpPr/>
          <p:nvPr/>
        </p:nvSpPr>
        <p:spPr>
          <a:xfrm>
            <a:off x="1039605" y="2670435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68" name="Google Shape;668;p70"/>
          <p:cNvGrpSpPr/>
          <p:nvPr/>
        </p:nvGrpSpPr>
        <p:grpSpPr>
          <a:xfrm>
            <a:off x="2099937" y="2699002"/>
            <a:ext cx="387933" cy="367467"/>
            <a:chOff x="2583100" y="2973775"/>
            <a:chExt cx="461550" cy="437200"/>
          </a:xfrm>
        </p:grpSpPr>
        <p:sp>
          <p:nvSpPr>
            <p:cNvPr id="669" name="Google Shape;669;p7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Google Shape;670;p7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71" name="Google Shape;671;p70"/>
          <p:cNvSpPr/>
          <p:nvPr/>
        </p:nvSpPr>
        <p:spPr>
          <a:xfrm>
            <a:off x="3810881" y="2707797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72" name="Google Shape;672;p70"/>
          <p:cNvGrpSpPr/>
          <p:nvPr/>
        </p:nvGrpSpPr>
        <p:grpSpPr>
          <a:xfrm>
            <a:off x="4339386" y="2727159"/>
            <a:ext cx="435022" cy="323445"/>
            <a:chOff x="5247525" y="3007275"/>
            <a:chExt cx="517575" cy="384825"/>
          </a:xfrm>
        </p:grpSpPr>
        <p:sp>
          <p:nvSpPr>
            <p:cNvPr id="673" name="Google Shape;673;p70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Google Shape;674;p70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5" name="Google Shape;675;p70"/>
          <p:cNvGrpSpPr/>
          <p:nvPr/>
        </p:nvGrpSpPr>
        <p:grpSpPr>
          <a:xfrm>
            <a:off x="3250372" y="2708731"/>
            <a:ext cx="342882" cy="350068"/>
            <a:chOff x="3951850" y="2985350"/>
            <a:chExt cx="407950" cy="416500"/>
          </a:xfrm>
        </p:grpSpPr>
        <p:sp>
          <p:nvSpPr>
            <p:cNvPr id="676" name="Google Shape;676;p7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7" name="Google Shape;677;p7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Google Shape;678;p7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Google Shape;679;p7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Google Shape;680;p70"/>
          <p:cNvGrpSpPr/>
          <p:nvPr/>
        </p:nvGrpSpPr>
        <p:grpSpPr>
          <a:xfrm>
            <a:off x="407044" y="3298279"/>
            <a:ext cx="397136" cy="305017"/>
            <a:chOff x="568950" y="3686775"/>
            <a:chExt cx="472500" cy="362900"/>
          </a:xfrm>
        </p:grpSpPr>
        <p:sp>
          <p:nvSpPr>
            <p:cNvPr id="681" name="Google Shape;681;p70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Google Shape;682;p70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Google Shape;683;p70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84" name="Google Shape;684;p70"/>
          <p:cNvSpPr/>
          <p:nvPr/>
        </p:nvSpPr>
        <p:spPr>
          <a:xfrm>
            <a:off x="4983886" y="2691427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85" name="Google Shape;685;p70"/>
          <p:cNvGrpSpPr/>
          <p:nvPr/>
        </p:nvGrpSpPr>
        <p:grpSpPr>
          <a:xfrm>
            <a:off x="975096" y="3323872"/>
            <a:ext cx="377700" cy="253852"/>
            <a:chOff x="1244800" y="3717225"/>
            <a:chExt cx="449375" cy="302025"/>
          </a:xfrm>
        </p:grpSpPr>
        <p:sp>
          <p:nvSpPr>
            <p:cNvPr id="686" name="Google Shape;686;p70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7" name="Google Shape;687;p70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Google Shape;688;p70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Google Shape;689;p70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Google Shape;690;p70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Google Shape;691;p70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92" name="Google Shape;692;p70"/>
          <p:cNvGrpSpPr/>
          <p:nvPr/>
        </p:nvGrpSpPr>
        <p:grpSpPr>
          <a:xfrm>
            <a:off x="1545186" y="3304414"/>
            <a:ext cx="367467" cy="287115"/>
            <a:chOff x="1923075" y="3694075"/>
            <a:chExt cx="437200" cy="341600"/>
          </a:xfrm>
        </p:grpSpPr>
        <p:sp>
          <p:nvSpPr>
            <p:cNvPr id="693" name="Google Shape;693;p70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Google Shape;694;p70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Google Shape;695;p70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Google Shape;696;p70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70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Google Shape;698;p70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Google Shape;699;p70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Google Shape;700;p70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Google Shape;701;p70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02" name="Google Shape;702;p70"/>
          <p:cNvGrpSpPr/>
          <p:nvPr/>
        </p:nvGrpSpPr>
        <p:grpSpPr>
          <a:xfrm>
            <a:off x="2113742" y="3299813"/>
            <a:ext cx="360301" cy="295814"/>
            <a:chOff x="2599525" y="3688600"/>
            <a:chExt cx="428675" cy="351950"/>
          </a:xfrm>
        </p:grpSpPr>
        <p:sp>
          <p:nvSpPr>
            <p:cNvPr id="703" name="Google Shape;703;p70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Google Shape;704;p70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Google Shape;705;p70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06" name="Google Shape;706;p70"/>
          <p:cNvGrpSpPr/>
          <p:nvPr/>
        </p:nvGrpSpPr>
        <p:grpSpPr>
          <a:xfrm>
            <a:off x="2696125" y="3279346"/>
            <a:ext cx="333700" cy="329077"/>
            <a:chOff x="3292425" y="3664250"/>
            <a:chExt cx="397025" cy="391525"/>
          </a:xfrm>
        </p:grpSpPr>
        <p:sp>
          <p:nvSpPr>
            <p:cNvPr id="707" name="Google Shape;707;p70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Google Shape;708;p70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Google Shape;709;p70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0" name="Google Shape;710;p70"/>
          <p:cNvGrpSpPr/>
          <p:nvPr/>
        </p:nvGrpSpPr>
        <p:grpSpPr>
          <a:xfrm>
            <a:off x="3233982" y="3321813"/>
            <a:ext cx="369526" cy="268183"/>
            <a:chOff x="3932350" y="3714775"/>
            <a:chExt cx="439650" cy="319075"/>
          </a:xfrm>
        </p:grpSpPr>
        <p:sp>
          <p:nvSpPr>
            <p:cNvPr id="711" name="Google Shape;711;p70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Google Shape;712;p70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Google Shape;713;p70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4" name="Google Shape;714;p70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5" name="Google Shape;715;p70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6" name="Google Shape;716;p70"/>
          <p:cNvGrpSpPr/>
          <p:nvPr/>
        </p:nvGrpSpPr>
        <p:grpSpPr>
          <a:xfrm>
            <a:off x="3798966" y="3321813"/>
            <a:ext cx="369505" cy="268183"/>
            <a:chOff x="4604550" y="3714775"/>
            <a:chExt cx="439625" cy="319075"/>
          </a:xfrm>
        </p:grpSpPr>
        <p:sp>
          <p:nvSpPr>
            <p:cNvPr id="717" name="Google Shape;717;p70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Google Shape;718;p70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9" name="Google Shape;719;p70"/>
          <p:cNvGrpSpPr/>
          <p:nvPr/>
        </p:nvGrpSpPr>
        <p:grpSpPr>
          <a:xfrm>
            <a:off x="4377251" y="3294181"/>
            <a:ext cx="353136" cy="313738"/>
            <a:chOff x="5292575" y="3681900"/>
            <a:chExt cx="420150" cy="373275"/>
          </a:xfrm>
        </p:grpSpPr>
        <p:sp>
          <p:nvSpPr>
            <p:cNvPr id="720" name="Google Shape;720;p7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Google Shape;721;p7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Google Shape;722;p7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Google Shape;723;p7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Google Shape;724;p7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Google Shape;725;p7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Google Shape;726;p7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27" name="Google Shape;727;p70"/>
          <p:cNvGrpSpPr/>
          <p:nvPr/>
        </p:nvGrpSpPr>
        <p:grpSpPr>
          <a:xfrm>
            <a:off x="4922273" y="3254258"/>
            <a:ext cx="393060" cy="393060"/>
            <a:chOff x="5941025" y="3634400"/>
            <a:chExt cx="467650" cy="467650"/>
          </a:xfrm>
        </p:grpSpPr>
        <p:sp>
          <p:nvSpPr>
            <p:cNvPr id="728" name="Google Shape;728;p70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Google Shape;729;p70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Google Shape;730;p70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Google Shape;731;p70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70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Google Shape;733;p70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4" name="Google Shape;734;p70"/>
          <p:cNvGrpSpPr/>
          <p:nvPr/>
        </p:nvGrpSpPr>
        <p:grpSpPr>
          <a:xfrm>
            <a:off x="5512346" y="3279346"/>
            <a:ext cx="342882" cy="342903"/>
            <a:chOff x="6643075" y="3664250"/>
            <a:chExt cx="407950" cy="407975"/>
          </a:xfrm>
        </p:grpSpPr>
        <p:sp>
          <p:nvSpPr>
            <p:cNvPr id="735" name="Google Shape;735;p7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Google Shape;736;p7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7" name="Google Shape;737;p70"/>
          <p:cNvGrpSpPr/>
          <p:nvPr/>
        </p:nvGrpSpPr>
        <p:grpSpPr>
          <a:xfrm>
            <a:off x="413180" y="3830000"/>
            <a:ext cx="371564" cy="371543"/>
            <a:chOff x="576250" y="4319400"/>
            <a:chExt cx="442075" cy="442050"/>
          </a:xfrm>
        </p:grpSpPr>
        <p:sp>
          <p:nvSpPr>
            <p:cNvPr id="738" name="Google Shape;738;p7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9" name="Google Shape;739;p7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Google Shape;740;p7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Google Shape;741;p7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42" name="Google Shape;742;p70"/>
          <p:cNvSpPr/>
          <p:nvPr/>
        </p:nvSpPr>
        <p:spPr>
          <a:xfrm>
            <a:off x="962843" y="390229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3" name="Google Shape;743;p70"/>
          <p:cNvSpPr/>
          <p:nvPr/>
        </p:nvSpPr>
        <p:spPr>
          <a:xfrm>
            <a:off x="3253566" y="3845478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4" name="Google Shape;744;p70"/>
          <p:cNvSpPr/>
          <p:nvPr/>
        </p:nvSpPr>
        <p:spPr>
          <a:xfrm>
            <a:off x="2688561" y="3866974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5" name="Google Shape;745;p70"/>
          <p:cNvSpPr/>
          <p:nvPr/>
        </p:nvSpPr>
        <p:spPr>
          <a:xfrm>
            <a:off x="3817038" y="3843944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746" name="Google Shape;746;p70"/>
          <p:cNvGrpSpPr/>
          <p:nvPr/>
        </p:nvGrpSpPr>
        <p:grpSpPr>
          <a:xfrm>
            <a:off x="4356785" y="3848932"/>
            <a:ext cx="394068" cy="325505"/>
            <a:chOff x="5268225" y="4341925"/>
            <a:chExt cx="468850" cy="387275"/>
          </a:xfrm>
        </p:grpSpPr>
        <p:sp>
          <p:nvSpPr>
            <p:cNvPr id="747" name="Google Shape;747;p70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Google Shape;748;p70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Google Shape;749;p70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Google Shape;750;p70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Google Shape;751;p70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70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3" name="Google Shape;753;p70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4" name="Google Shape;754;p70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5" name="Google Shape;755;p70"/>
          <p:cNvGrpSpPr/>
          <p:nvPr/>
        </p:nvGrpSpPr>
        <p:grpSpPr>
          <a:xfrm>
            <a:off x="4941731" y="3838699"/>
            <a:ext cx="354145" cy="354145"/>
            <a:chOff x="5964175" y="4329750"/>
            <a:chExt cx="421350" cy="421350"/>
          </a:xfrm>
        </p:grpSpPr>
        <p:sp>
          <p:nvSpPr>
            <p:cNvPr id="756" name="Google Shape;756;p70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7" name="Google Shape;757;p70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8" name="Google Shape;758;p70"/>
          <p:cNvGrpSpPr/>
          <p:nvPr/>
        </p:nvGrpSpPr>
        <p:grpSpPr>
          <a:xfrm>
            <a:off x="977639" y="4403683"/>
            <a:ext cx="372594" cy="360301"/>
            <a:chOff x="1247825" y="5001950"/>
            <a:chExt cx="443300" cy="428675"/>
          </a:xfrm>
        </p:grpSpPr>
        <p:sp>
          <p:nvSpPr>
            <p:cNvPr id="759" name="Google Shape;759;p70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Google Shape;760;p70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Google Shape;761;p70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70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70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4" name="Google Shape;764;p70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5" name="Google Shape;765;p70"/>
          <p:cNvGrpSpPr/>
          <p:nvPr/>
        </p:nvGrpSpPr>
        <p:grpSpPr>
          <a:xfrm>
            <a:off x="1575885" y="4385760"/>
            <a:ext cx="306068" cy="389992"/>
            <a:chOff x="1959600" y="4980625"/>
            <a:chExt cx="364150" cy="464000"/>
          </a:xfrm>
        </p:grpSpPr>
        <p:sp>
          <p:nvSpPr>
            <p:cNvPr id="766" name="Google Shape;766;p70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Google Shape;767;p70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70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70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Google Shape;770;p70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Google Shape;771;p70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Google Shape;772;p70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Google Shape;773;p70"/>
          <p:cNvGrpSpPr/>
          <p:nvPr/>
        </p:nvGrpSpPr>
        <p:grpSpPr>
          <a:xfrm>
            <a:off x="2118365" y="4400615"/>
            <a:ext cx="351077" cy="360806"/>
            <a:chOff x="2605025" y="4998300"/>
            <a:chExt cx="417700" cy="429275"/>
          </a:xfrm>
        </p:grpSpPr>
        <p:sp>
          <p:nvSpPr>
            <p:cNvPr id="774" name="Google Shape;774;p70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Google Shape;776;p70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Google Shape;777;p70"/>
          <p:cNvGrpSpPr/>
          <p:nvPr/>
        </p:nvGrpSpPr>
        <p:grpSpPr>
          <a:xfrm>
            <a:off x="2649057" y="4403683"/>
            <a:ext cx="419662" cy="349543"/>
            <a:chOff x="3236425" y="5001950"/>
            <a:chExt cx="499300" cy="415875"/>
          </a:xfrm>
        </p:grpSpPr>
        <p:sp>
          <p:nvSpPr>
            <p:cNvPr id="778" name="Google Shape;778;p70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Google Shape;779;p70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Google Shape;780;p70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Google Shape;781;p70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Google Shape;782;p70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3" name="Google Shape;783;p70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4" name="Google Shape;784;p70"/>
          <p:cNvGrpSpPr/>
          <p:nvPr/>
        </p:nvGrpSpPr>
        <p:grpSpPr>
          <a:xfrm>
            <a:off x="3264177" y="4385760"/>
            <a:ext cx="319369" cy="380263"/>
            <a:chOff x="3968275" y="4980625"/>
            <a:chExt cx="379975" cy="452425"/>
          </a:xfrm>
        </p:grpSpPr>
        <p:sp>
          <p:nvSpPr>
            <p:cNvPr id="785" name="Google Shape;785;p70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Google Shape;786;p70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Google Shape;787;p70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8" name="Google Shape;788;p70"/>
          <p:cNvGrpSpPr/>
          <p:nvPr/>
        </p:nvGrpSpPr>
        <p:grpSpPr>
          <a:xfrm>
            <a:off x="4919710" y="4470713"/>
            <a:ext cx="404323" cy="220085"/>
            <a:chOff x="5937975" y="5081700"/>
            <a:chExt cx="481050" cy="261850"/>
          </a:xfrm>
        </p:grpSpPr>
        <p:sp>
          <p:nvSpPr>
            <p:cNvPr id="789" name="Google Shape;789;p70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Google Shape;790;p70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1" name="Google Shape;791;p70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2" name="Google Shape;792;p70"/>
          <p:cNvGrpSpPr/>
          <p:nvPr/>
        </p:nvGrpSpPr>
        <p:grpSpPr>
          <a:xfrm>
            <a:off x="5537918" y="4428247"/>
            <a:ext cx="290183" cy="333679"/>
            <a:chOff x="6673500" y="5031175"/>
            <a:chExt cx="345250" cy="397000"/>
          </a:xfrm>
        </p:grpSpPr>
        <p:sp>
          <p:nvSpPr>
            <p:cNvPr id="793" name="Google Shape;793;p70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Google Shape;794;p70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70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Google Shape;796;p70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Google Shape;797;p70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Google Shape;798;p70"/>
          <p:cNvGrpSpPr/>
          <p:nvPr/>
        </p:nvGrpSpPr>
        <p:grpSpPr>
          <a:xfrm>
            <a:off x="3229905" y="452892"/>
            <a:ext cx="387933" cy="345971"/>
            <a:chOff x="3927500" y="301425"/>
            <a:chExt cx="461550" cy="411625"/>
          </a:xfrm>
        </p:grpSpPr>
        <p:sp>
          <p:nvSpPr>
            <p:cNvPr id="799" name="Google Shape;799;p70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Google Shape;800;p70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Google Shape;801;p70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Google Shape;802;p70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Google Shape;804;p70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70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8" name="Google Shape;808;p70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70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Google Shape;812;p70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Google Shape;814;p70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Google Shape;816;p70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Google Shape;817;p70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Google Shape;818;p70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Google Shape;826;p70"/>
          <p:cNvGrpSpPr/>
          <p:nvPr/>
        </p:nvGrpSpPr>
        <p:grpSpPr>
          <a:xfrm>
            <a:off x="5517452" y="459553"/>
            <a:ext cx="332670" cy="332670"/>
            <a:chOff x="6649150" y="309350"/>
            <a:chExt cx="395800" cy="395800"/>
          </a:xfrm>
        </p:grpSpPr>
        <p:sp>
          <p:nvSpPr>
            <p:cNvPr id="827" name="Google Shape;827;p70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Google Shape;832;p70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Google Shape;833;p70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4" name="Google Shape;834;p70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5" name="Google Shape;835;p70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6" name="Google Shape;836;p70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7" name="Google Shape;837;p70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8" name="Google Shape;838;p70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9" name="Google Shape;839;p70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0" name="Google Shape;840;p70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1" name="Google Shape;841;p70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2" name="Google Shape;842;p70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3" name="Google Shape;843;p70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4" name="Google Shape;844;p70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5" name="Google Shape;845;p70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6" name="Google Shape;846;p70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7" name="Google Shape;847;p70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8" name="Google Shape;848;p70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9" name="Google Shape;849;p70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50" name="Google Shape;850;p70"/>
          <p:cNvGrpSpPr/>
          <p:nvPr/>
        </p:nvGrpSpPr>
        <p:grpSpPr>
          <a:xfrm>
            <a:off x="4949905" y="467223"/>
            <a:ext cx="337797" cy="319873"/>
            <a:chOff x="5973900" y="318475"/>
            <a:chExt cx="401900" cy="380575"/>
          </a:xfrm>
        </p:grpSpPr>
        <p:sp>
          <p:nvSpPr>
            <p:cNvPr id="851" name="Google Shape;851;p70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2" name="Google Shape;852;p70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3" name="Google Shape;853;p70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4" name="Google Shape;854;p70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5" name="Google Shape;855;p70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6" name="Google Shape;856;p70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7" name="Google Shape;857;p70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" name="Google Shape;858;p70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9" name="Google Shape;859;p70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0" name="Google Shape;860;p70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1" name="Google Shape;861;p70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2" name="Google Shape;862;p70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3" name="Google Shape;863;p70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4" name="Google Shape;864;p70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65" name="Google Shape;865;p70"/>
          <p:cNvGrpSpPr/>
          <p:nvPr/>
        </p:nvGrpSpPr>
        <p:grpSpPr>
          <a:xfrm>
            <a:off x="995058" y="980516"/>
            <a:ext cx="342882" cy="418128"/>
            <a:chOff x="1268550" y="929175"/>
            <a:chExt cx="407950" cy="497475"/>
          </a:xfrm>
        </p:grpSpPr>
        <p:sp>
          <p:nvSpPr>
            <p:cNvPr id="866" name="Google Shape;866;p70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7" name="Google Shape;867;p70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8" name="Google Shape;868;p70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69" name="Google Shape;869;p70"/>
          <p:cNvGrpSpPr/>
          <p:nvPr/>
        </p:nvGrpSpPr>
        <p:grpSpPr>
          <a:xfrm>
            <a:off x="5481122" y="996380"/>
            <a:ext cx="405331" cy="388962"/>
            <a:chOff x="6605925" y="948050"/>
            <a:chExt cx="482250" cy="462775"/>
          </a:xfrm>
        </p:grpSpPr>
        <p:sp>
          <p:nvSpPr>
            <p:cNvPr id="870" name="Google Shape;870;p70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1" name="Google Shape;871;p70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2" name="Google Shape;872;p70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3" name="Google Shape;873;p70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4" name="Google Shape;874;p70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5" name="Google Shape;875;p70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76" name="Google Shape;876;p70"/>
          <p:cNvGrpSpPr/>
          <p:nvPr/>
        </p:nvGrpSpPr>
        <p:grpSpPr>
          <a:xfrm>
            <a:off x="5575804" y="2148349"/>
            <a:ext cx="215966" cy="342399"/>
            <a:chOff x="6718575" y="2318625"/>
            <a:chExt cx="256950" cy="407375"/>
          </a:xfrm>
        </p:grpSpPr>
        <p:sp>
          <p:nvSpPr>
            <p:cNvPr id="877" name="Google Shape;877;p7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8" name="Google Shape;878;p7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9" name="Google Shape;879;p7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0" name="Google Shape;880;p7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1" name="Google Shape;881;p7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2" name="Google Shape;882;p7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3" name="Google Shape;883;p7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4" name="Google Shape;884;p7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85" name="Google Shape;885;p70"/>
          <p:cNvGrpSpPr/>
          <p:nvPr/>
        </p:nvGrpSpPr>
        <p:grpSpPr>
          <a:xfrm>
            <a:off x="2677193" y="2775257"/>
            <a:ext cx="363369" cy="221115"/>
            <a:chOff x="3269900" y="3064500"/>
            <a:chExt cx="432325" cy="263075"/>
          </a:xfrm>
        </p:grpSpPr>
        <p:sp>
          <p:nvSpPr>
            <p:cNvPr id="886" name="Google Shape;886;p70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7" name="Google Shape;887;p70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8" name="Google Shape;888;p70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89" name="Google Shape;889;p70"/>
          <p:cNvGrpSpPr/>
          <p:nvPr/>
        </p:nvGrpSpPr>
        <p:grpSpPr>
          <a:xfrm>
            <a:off x="5551219" y="2707701"/>
            <a:ext cx="265115" cy="372594"/>
            <a:chOff x="6689325" y="2984125"/>
            <a:chExt cx="315425" cy="443300"/>
          </a:xfrm>
        </p:grpSpPr>
        <p:sp>
          <p:nvSpPr>
            <p:cNvPr id="890" name="Google Shape;890;p70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1" name="Google Shape;891;p70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2" name="Google Shape;892;p70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3" name="Google Shape;893;p70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4" name="Google Shape;894;p70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95" name="Google Shape;895;p70"/>
          <p:cNvGrpSpPr/>
          <p:nvPr/>
        </p:nvGrpSpPr>
        <p:grpSpPr>
          <a:xfrm>
            <a:off x="1599945" y="3802369"/>
            <a:ext cx="256416" cy="414535"/>
            <a:chOff x="1988225" y="4286525"/>
            <a:chExt cx="305075" cy="493200"/>
          </a:xfrm>
        </p:grpSpPr>
        <p:sp>
          <p:nvSpPr>
            <p:cNvPr id="896" name="Google Shape;896;p70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7" name="Google Shape;897;p70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8" name="Google Shape;898;p70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9" name="Google Shape;899;p70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0" name="Google Shape;900;p70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1" name="Google Shape;901;p70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2" name="Google Shape;902;p70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03" name="Google Shape;903;p70"/>
          <p:cNvGrpSpPr/>
          <p:nvPr/>
        </p:nvGrpSpPr>
        <p:grpSpPr>
          <a:xfrm>
            <a:off x="2143937" y="3831534"/>
            <a:ext cx="309640" cy="392030"/>
            <a:chOff x="2635450" y="4321225"/>
            <a:chExt cx="368400" cy="466425"/>
          </a:xfrm>
        </p:grpSpPr>
        <p:sp>
          <p:nvSpPr>
            <p:cNvPr id="904" name="Google Shape;904;p70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5" name="Google Shape;905;p70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6" name="Google Shape;906;p70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7" name="Google Shape;907;p70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8" name="Google Shape;908;p70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9" name="Google Shape;909;p70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10" name="Google Shape;910;p70"/>
          <p:cNvGrpSpPr/>
          <p:nvPr/>
        </p:nvGrpSpPr>
        <p:grpSpPr>
          <a:xfrm>
            <a:off x="5512346" y="3821805"/>
            <a:ext cx="342882" cy="383835"/>
            <a:chOff x="6643075" y="4309650"/>
            <a:chExt cx="407950" cy="456675"/>
          </a:xfrm>
        </p:grpSpPr>
        <p:sp>
          <p:nvSpPr>
            <p:cNvPr id="911" name="Google Shape;911;p70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2" name="Google Shape;912;p70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3" name="Google Shape;913;p70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4" name="Google Shape;914;p70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5" name="Google Shape;915;p70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20" name="Google Shape;920;p70"/>
          <p:cNvGrpSpPr/>
          <p:nvPr/>
        </p:nvGrpSpPr>
        <p:grpSpPr>
          <a:xfrm>
            <a:off x="4327619" y="4363760"/>
            <a:ext cx="452420" cy="433992"/>
            <a:chOff x="5233525" y="4954450"/>
            <a:chExt cx="538275" cy="516350"/>
          </a:xfrm>
        </p:grpSpPr>
        <p:sp>
          <p:nvSpPr>
            <p:cNvPr id="921" name="Google Shape;921;p70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6" name="Google Shape;926;p70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7" name="Google Shape;927;p70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32" name="Google Shape;932;p70"/>
          <p:cNvGrpSpPr/>
          <p:nvPr/>
        </p:nvGrpSpPr>
        <p:grpSpPr>
          <a:xfrm>
            <a:off x="3758538" y="4371429"/>
            <a:ext cx="460615" cy="418653"/>
            <a:chOff x="4556450" y="4963575"/>
            <a:chExt cx="548025" cy="498100"/>
          </a:xfrm>
        </p:grpSpPr>
        <p:sp>
          <p:nvSpPr>
            <p:cNvPr id="933" name="Google Shape;933;p70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4" name="Google Shape;934;p70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5" name="Google Shape;935;p70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6" name="Google Shape;936;p70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7" name="Google Shape;937;p70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38" name="Google Shape;938;p70"/>
          <p:cNvGrpSpPr/>
          <p:nvPr/>
        </p:nvGrpSpPr>
        <p:grpSpPr>
          <a:xfrm>
            <a:off x="375820" y="4462014"/>
            <a:ext cx="445255" cy="246182"/>
            <a:chOff x="531800" y="5071350"/>
            <a:chExt cx="529750" cy="292900"/>
          </a:xfrm>
        </p:grpSpPr>
        <p:sp>
          <p:nvSpPr>
            <p:cNvPr id="939" name="Google Shape;939;p70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0" name="Google Shape;940;p70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1" name="Google Shape;941;p70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2" name="Google Shape;942;p70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3" name="Google Shape;943;p70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4" name="Google Shape;944;p70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5" name="Google Shape;945;p70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46" name="Google Shape;946;p70"/>
          <p:cNvGrpSpPr/>
          <p:nvPr/>
        </p:nvGrpSpPr>
        <p:grpSpPr>
          <a:xfrm>
            <a:off x="7320094" y="1875175"/>
            <a:ext cx="433992" cy="422729"/>
            <a:chOff x="5916675" y="927975"/>
            <a:chExt cx="516350" cy="502950"/>
          </a:xfrm>
        </p:grpSpPr>
        <p:sp>
          <p:nvSpPr>
            <p:cNvPr id="947" name="Google Shape;947;p7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70"/>
          <p:cNvGrpSpPr/>
          <p:nvPr/>
        </p:nvGrpSpPr>
        <p:grpSpPr>
          <a:xfrm>
            <a:off x="6436114" y="2581077"/>
            <a:ext cx="1079481" cy="1051467"/>
            <a:chOff x="5916675" y="927975"/>
            <a:chExt cx="516350" cy="502950"/>
          </a:xfrm>
        </p:grpSpPr>
        <p:sp>
          <p:nvSpPr>
            <p:cNvPr id="950" name="Google Shape;950;p7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70"/>
          <p:cNvGrpSpPr/>
          <p:nvPr/>
        </p:nvGrpSpPr>
        <p:grpSpPr>
          <a:xfrm>
            <a:off x="6436257" y="1875175"/>
            <a:ext cx="433992" cy="422729"/>
            <a:chOff x="5916675" y="927975"/>
            <a:chExt cx="516350" cy="502950"/>
          </a:xfrm>
        </p:grpSpPr>
        <p:sp>
          <p:nvSpPr>
            <p:cNvPr id="953" name="Google Shape;953;p7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5" name="Google Shape;955;p70"/>
          <p:cNvSpPr/>
          <p:nvPr/>
        </p:nvSpPr>
        <p:spPr>
          <a:xfrm>
            <a:off x="7512255" y="211155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0"/>
          <p:cNvSpPr/>
          <p:nvPr/>
        </p:nvSpPr>
        <p:spPr>
          <a:xfrm>
            <a:off x="6628418" y="211155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70"/>
          <p:cNvSpPr/>
          <p:nvPr/>
        </p:nvSpPr>
        <p:spPr>
          <a:xfrm>
            <a:off x="6913953" y="3169090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71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63" name="Google Shape;963;p71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71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71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71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71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71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71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0" name="Google Shape;970;p71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71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71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71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71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75" name="Google Shape;975;p71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71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71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8" name="Google Shape;978;p71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79" name="Google Shape;979;p71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71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71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71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71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71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85" name="Google Shape;985;p71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71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71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89" name="Google Shape;989;p71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71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71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71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71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94" name="Google Shape;994;p71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71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71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71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71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71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0" name="Google Shape;1000;p71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71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71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71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71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71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71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07" name="Google Shape;1007;p71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71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71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0" name="Google Shape;1010;p71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71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71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71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14" name="Google Shape;1014;p71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71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71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71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71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71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71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1" name="Google Shape;1021;p71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71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71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71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71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6" name="Google Shape;1026;p71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27" name="Google Shape;1027;p7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7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7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0" name="Google Shape;1030;p71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1" name="Google Shape;1031;p7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2" name="Google Shape;1032;p7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7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7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7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7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7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7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7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7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7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2" name="Google Shape;1042;p71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71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71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71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71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71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8" name="Google Shape;1048;p71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49" name="Google Shape;1049;p71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71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71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71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3" name="Google Shape;1053;p71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54" name="Google Shape;1054;p71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71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71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71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71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p71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0" name="Google Shape;1060;p71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71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71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71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71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71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71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67" name="Google Shape;1067;p71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71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71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71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1" name="Google Shape;1071;p71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2" name="Google Shape;1072;p71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71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71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71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71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77" name="Google Shape;1077;p71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71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71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71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71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2" name="Google Shape;1082;p7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83" name="Google Shape;1083;p7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7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7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7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7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7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7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7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7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7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3" name="Google Shape;1093;p71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94" name="Google Shape;1094;p71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71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71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7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98" name="Google Shape;1098;p7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7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7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7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7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7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7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7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7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7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8" name="Google Shape;1108;p71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09" name="Google Shape;1109;p71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71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71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3" name="Google Shape;1113;p7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14" name="Google Shape;1114;p7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7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7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7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7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7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7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7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7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7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4" name="Google Shape;1124;p71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25" name="Google Shape;1125;p71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7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71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33" name="Google Shape;1133;p7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71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71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71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71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38" name="Google Shape;1138;p71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71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71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71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43" name="Google Shape;1143;p7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71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71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71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71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71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49" name="Google Shape;1149;p7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71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71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71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71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71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71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56" name="Google Shape;1156;p71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71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71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9" name="Google Shape;1159;p71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0" name="Google Shape;1160;p71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71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71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71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71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66" name="Google Shape;1166;p71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71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71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71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73" name="Google Shape;1173;p71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6" name="Google Shape;1176;p71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77" name="Google Shape;1177;p71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71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2" name="Google Shape;1182;p71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71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71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71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89" name="Google Shape;1189;p71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71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71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71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71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97" name="Google Shape;1197;p71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71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71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71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71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2" name="Google Shape;1202;p71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71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06" name="Google Shape;1206;p71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71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71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0" name="Google Shape;1210;p71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71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71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71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15" name="Google Shape;1215;p71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71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71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71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9" name="Google Shape;1219;p71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0" name="Google Shape;1220;p71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71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71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71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71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26" name="Google Shape;1226;p71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71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7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7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7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7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71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33" name="Google Shape;1233;p71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71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71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71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71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71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71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1" name="Google Shape;1241;p71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71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71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71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71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71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71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71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71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71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71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54" name="Google Shape;1254;p71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71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71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71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71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59" name="Google Shape;1259;p71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71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71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71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63" name="Google Shape;1263;p71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71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71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71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71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71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71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0" name="Google Shape;1270;p7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7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7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7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71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71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71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71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71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79" name="Google Shape;1279;p7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7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7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7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7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7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71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71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71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71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71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71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71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2" name="Google Shape;1292;p7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7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7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7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7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7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71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71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71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71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71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71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71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05" name="Google Shape;1305;p7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7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7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71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71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71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71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71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71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71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71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7" name="Google Shape;1317;p71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18" name="Google Shape;1318;p71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71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71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71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71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71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71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25" name="Google Shape;1325;p7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7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7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7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7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7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7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7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71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71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71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71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71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71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71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71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1341" name="Google Shape;1341;p71"/>
            <p:cNvSpPr/>
            <p:nvPr/>
          </p:nvSpPr>
          <p:spPr>
            <a:xfrm>
              <a:off x="1879183" y="4379878"/>
              <a:ext cx="445738" cy="303917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71"/>
            <p:cNvSpPr/>
            <p:nvPr/>
          </p:nvSpPr>
          <p:spPr>
            <a:xfrm>
              <a:off x="1879183" y="4683795"/>
              <a:ext cx="262365" cy="72893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71"/>
            <p:cNvSpPr/>
            <p:nvPr/>
          </p:nvSpPr>
          <p:spPr>
            <a:xfrm>
              <a:off x="1977511" y="4711043"/>
              <a:ext cx="164036" cy="45646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71"/>
            <p:cNvSpPr/>
            <p:nvPr/>
          </p:nvSpPr>
          <p:spPr>
            <a:xfrm>
              <a:off x="1977511" y="4756688"/>
              <a:ext cx="82018" cy="66140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71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46" name="Google Shape;1346;p7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47" name="Google Shape;1347;p7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7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7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0" name="Google Shape;1350;p7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1" name="Google Shape;1351;p7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7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7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4" name="Google Shape;1354;p7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55" name="Google Shape;1355;p7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7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7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7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59" name="Google Shape;1359;p7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7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7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2" name="Google Shape;1362;p71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63" name="Google Shape;1363;p71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71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71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71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71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71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71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71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1" name="Google Shape;1371;p71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2" name="Google Shape;1372;p71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7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71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7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71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7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71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7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71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7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71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7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71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7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71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7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71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71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71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71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71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71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71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71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71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97" name="Google Shape;1397;p7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98" name="Google Shape;1398;p7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7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0" name="Google Shape;1400;p7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1" name="Google Shape;1401;p7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7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7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04" name="Google Shape;1404;p7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7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6" name="Google Shape;1406;p71"/>
          <p:cNvSpPr txBox="1"/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07" name="Google Shape;1407;p71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72"/>
          <p:cNvSpPr txBox="1"/>
          <p:nvPr/>
        </p:nvSpPr>
        <p:spPr>
          <a:xfrm>
            <a:off x="808100" y="838100"/>
            <a:ext cx="8032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3" name="Google Shape;1413;p72"/>
          <p:cNvSpPr txBox="1"/>
          <p:nvPr/>
        </p:nvSpPr>
        <p:spPr>
          <a:xfrm>
            <a:off x="808100" y="23140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4" name="Google Shape;1414;p72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p7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7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1" name="Google Shape;1421;p7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2" name="Google Shape;1422;p7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23" name="Google Shape;1423;p7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24" name="Google Shape;1424;p7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25" name="Google Shape;1425;p7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26" name="Google Shape;1426;p7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27" name="Google Shape;1427;p7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28" name="Google Shape;1428;p7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29" name="Google Shape;1429;p7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0" name="Google Shape;1430;p7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1" name="Google Shape;1431;p7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2" name="Google Shape;1432;p7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3" name="Google Shape;1433;p7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Design</a:t>
            </a:r>
            <a:r>
              <a:rPr lang="en" sz="2500"/>
              <a:t> </a:t>
            </a:r>
            <a:r>
              <a:rPr lang="en" sz="2500"/>
              <a:t>of the survey</a:t>
            </a:r>
            <a:endParaRPr sz="2500"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86115" y="1200150"/>
            <a:ext cx="6624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 to be able to c</a:t>
            </a:r>
            <a:r>
              <a:rPr lang="en" sz="1600"/>
              <a:t>ompare the</a:t>
            </a:r>
            <a:r>
              <a:rPr lang="en" sz="1600"/>
              <a:t> data with other research and studies at Greenpeace</a:t>
            </a:r>
            <a:endParaRPr sz="16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 sz="1400">
                <a:solidFill>
                  <a:srgbClr val="999999"/>
                </a:solidFill>
              </a:rPr>
              <a:t>Global polling | Diversity, Equity and Inclusion survey | Volunteers profile surveys from Nordic, Brazil and UK</a:t>
            </a:r>
            <a:endParaRPr sz="1400">
              <a:solidFill>
                <a:srgbClr val="99999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Participation from </a:t>
            </a:r>
            <a:r>
              <a:rPr lang="en" sz="1600"/>
              <a:t>colleagues</a:t>
            </a:r>
            <a:r>
              <a:rPr lang="en" sz="1600"/>
              <a:t> to have a wider approach to the topic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Review by insights manager to avoid bias and generate an </a:t>
            </a:r>
            <a:r>
              <a:rPr lang="en" sz="1600"/>
              <a:t>appealing</a:t>
            </a:r>
            <a:r>
              <a:rPr lang="en" sz="1600"/>
              <a:t> survey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Lime Survey and data policy following european General Data Protection Regulation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86150" y="79520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we are </a:t>
            </a:r>
            <a:r>
              <a:rPr lang="en"/>
              <a:t>analysing</a:t>
            </a:r>
            <a:endParaRPr/>
          </a:p>
        </p:txBody>
      </p:sp>
      <p:grpSp>
        <p:nvGrpSpPr>
          <p:cNvPr id="190" name="Google Shape;190;p27"/>
          <p:cNvGrpSpPr/>
          <p:nvPr/>
        </p:nvGrpSpPr>
        <p:grpSpPr>
          <a:xfrm>
            <a:off x="133735" y="942577"/>
            <a:ext cx="7033413" cy="3829381"/>
            <a:chOff x="514725" y="942584"/>
            <a:chExt cx="8171736" cy="3892835"/>
          </a:xfrm>
        </p:grpSpPr>
        <p:sp>
          <p:nvSpPr>
            <p:cNvPr id="191" name="Google Shape;191;p27"/>
            <p:cNvSpPr/>
            <p:nvPr/>
          </p:nvSpPr>
          <p:spPr>
            <a:xfrm>
              <a:off x="514725" y="942584"/>
              <a:ext cx="8171736" cy="3892835"/>
            </a:xfrm>
            <a:custGeom>
              <a:rect b="b" l="l" r="r" t="t"/>
              <a:pathLst>
                <a:path extrusionOk="0" h="136125" w="285750">
                  <a:moveTo>
                    <a:pt x="74830" y="1313"/>
                  </a:moveTo>
                  <a:lnTo>
                    <a:pt x="74352" y="1330"/>
                  </a:lnTo>
                  <a:lnTo>
                    <a:pt x="74864" y="1330"/>
                  </a:lnTo>
                  <a:lnTo>
                    <a:pt x="74830" y="1313"/>
                  </a:lnTo>
                  <a:close/>
                  <a:moveTo>
                    <a:pt x="77830" y="1739"/>
                  </a:moveTo>
                  <a:lnTo>
                    <a:pt x="77830" y="1739"/>
                  </a:lnTo>
                  <a:lnTo>
                    <a:pt x="77830" y="1739"/>
                  </a:lnTo>
                  <a:close/>
                  <a:moveTo>
                    <a:pt x="176011" y="1432"/>
                  </a:moveTo>
                  <a:lnTo>
                    <a:pt x="176114" y="1636"/>
                  </a:lnTo>
                  <a:lnTo>
                    <a:pt x="175500" y="1841"/>
                  </a:lnTo>
                  <a:lnTo>
                    <a:pt x="175807" y="1943"/>
                  </a:lnTo>
                  <a:lnTo>
                    <a:pt x="178875" y="1943"/>
                  </a:lnTo>
                  <a:lnTo>
                    <a:pt x="178773" y="1636"/>
                  </a:lnTo>
                  <a:lnTo>
                    <a:pt x="176011" y="1432"/>
                  </a:lnTo>
                  <a:close/>
                  <a:moveTo>
                    <a:pt x="135102" y="1841"/>
                  </a:moveTo>
                  <a:lnTo>
                    <a:pt x="134898" y="1943"/>
                  </a:lnTo>
                  <a:lnTo>
                    <a:pt x="135102" y="2045"/>
                  </a:lnTo>
                  <a:lnTo>
                    <a:pt x="134489" y="2045"/>
                  </a:lnTo>
                  <a:lnTo>
                    <a:pt x="134795" y="2148"/>
                  </a:lnTo>
                  <a:lnTo>
                    <a:pt x="134489" y="2148"/>
                  </a:lnTo>
                  <a:lnTo>
                    <a:pt x="135920" y="2352"/>
                  </a:lnTo>
                  <a:lnTo>
                    <a:pt x="135307" y="2455"/>
                  </a:lnTo>
                  <a:lnTo>
                    <a:pt x="137148" y="2557"/>
                  </a:lnTo>
                  <a:lnTo>
                    <a:pt x="137148" y="2659"/>
                  </a:lnTo>
                  <a:lnTo>
                    <a:pt x="139500" y="2148"/>
                  </a:lnTo>
                  <a:lnTo>
                    <a:pt x="137148" y="2045"/>
                  </a:lnTo>
                  <a:lnTo>
                    <a:pt x="137250" y="1841"/>
                  </a:lnTo>
                  <a:lnTo>
                    <a:pt x="136739" y="1841"/>
                  </a:lnTo>
                  <a:lnTo>
                    <a:pt x="136739" y="2045"/>
                  </a:lnTo>
                  <a:lnTo>
                    <a:pt x="135102" y="1841"/>
                  </a:lnTo>
                  <a:close/>
                  <a:moveTo>
                    <a:pt x="178466" y="2045"/>
                  </a:moveTo>
                  <a:lnTo>
                    <a:pt x="177443" y="2148"/>
                  </a:lnTo>
                  <a:lnTo>
                    <a:pt x="177136" y="2455"/>
                  </a:lnTo>
                  <a:lnTo>
                    <a:pt x="181534" y="2864"/>
                  </a:lnTo>
                  <a:lnTo>
                    <a:pt x="181534" y="2864"/>
                  </a:lnTo>
                  <a:lnTo>
                    <a:pt x="180716" y="2659"/>
                  </a:lnTo>
                  <a:lnTo>
                    <a:pt x="181023" y="2659"/>
                  </a:lnTo>
                  <a:lnTo>
                    <a:pt x="180818" y="2250"/>
                  </a:lnTo>
                  <a:lnTo>
                    <a:pt x="178466" y="2045"/>
                  </a:lnTo>
                  <a:close/>
                  <a:moveTo>
                    <a:pt x="75068" y="3170"/>
                  </a:moveTo>
                  <a:lnTo>
                    <a:pt x="74870" y="3225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5068" y="3170"/>
                  </a:lnTo>
                  <a:close/>
                  <a:moveTo>
                    <a:pt x="72920" y="1227"/>
                  </a:moveTo>
                  <a:lnTo>
                    <a:pt x="72102" y="1330"/>
                  </a:lnTo>
                  <a:lnTo>
                    <a:pt x="72511" y="1330"/>
                  </a:lnTo>
                  <a:lnTo>
                    <a:pt x="70977" y="1534"/>
                  </a:lnTo>
                  <a:lnTo>
                    <a:pt x="71591" y="1739"/>
                  </a:lnTo>
                  <a:lnTo>
                    <a:pt x="70364" y="1739"/>
                  </a:lnTo>
                  <a:lnTo>
                    <a:pt x="70568" y="1841"/>
                  </a:lnTo>
                  <a:lnTo>
                    <a:pt x="70057" y="1943"/>
                  </a:lnTo>
                  <a:lnTo>
                    <a:pt x="71080" y="2045"/>
                  </a:lnTo>
                  <a:lnTo>
                    <a:pt x="69648" y="2045"/>
                  </a:lnTo>
                  <a:lnTo>
                    <a:pt x="69750" y="2352"/>
                  </a:lnTo>
                  <a:lnTo>
                    <a:pt x="70670" y="2352"/>
                  </a:lnTo>
                  <a:lnTo>
                    <a:pt x="69545" y="2557"/>
                  </a:lnTo>
                  <a:lnTo>
                    <a:pt x="70568" y="2557"/>
                  </a:lnTo>
                  <a:lnTo>
                    <a:pt x="70466" y="2659"/>
                  </a:lnTo>
                  <a:lnTo>
                    <a:pt x="72102" y="2557"/>
                  </a:lnTo>
                  <a:lnTo>
                    <a:pt x="70773" y="2761"/>
                  </a:lnTo>
                  <a:lnTo>
                    <a:pt x="70466" y="2966"/>
                  </a:lnTo>
                  <a:lnTo>
                    <a:pt x="70159" y="3068"/>
                  </a:lnTo>
                  <a:lnTo>
                    <a:pt x="70977" y="3170"/>
                  </a:lnTo>
                  <a:lnTo>
                    <a:pt x="70364" y="3273"/>
                  </a:lnTo>
                  <a:lnTo>
                    <a:pt x="72102" y="3477"/>
                  </a:lnTo>
                  <a:lnTo>
                    <a:pt x="72102" y="3170"/>
                  </a:lnTo>
                  <a:lnTo>
                    <a:pt x="72307" y="3273"/>
                  </a:lnTo>
                  <a:lnTo>
                    <a:pt x="73330" y="3170"/>
                  </a:lnTo>
                  <a:lnTo>
                    <a:pt x="73227" y="3068"/>
                  </a:lnTo>
                  <a:lnTo>
                    <a:pt x="73739" y="2864"/>
                  </a:lnTo>
                  <a:lnTo>
                    <a:pt x="73432" y="3068"/>
                  </a:lnTo>
                  <a:lnTo>
                    <a:pt x="75580" y="2557"/>
                  </a:lnTo>
                  <a:lnTo>
                    <a:pt x="74557" y="2455"/>
                  </a:lnTo>
                  <a:lnTo>
                    <a:pt x="74659" y="2045"/>
                  </a:lnTo>
                  <a:lnTo>
                    <a:pt x="74966" y="1841"/>
                  </a:lnTo>
                  <a:lnTo>
                    <a:pt x="74352" y="1943"/>
                  </a:lnTo>
                  <a:lnTo>
                    <a:pt x="74455" y="2045"/>
                  </a:lnTo>
                  <a:lnTo>
                    <a:pt x="73534" y="1739"/>
                  </a:lnTo>
                  <a:lnTo>
                    <a:pt x="73534" y="1636"/>
                  </a:lnTo>
                  <a:lnTo>
                    <a:pt x="72920" y="1227"/>
                  </a:lnTo>
                  <a:close/>
                  <a:moveTo>
                    <a:pt x="74870" y="3225"/>
                  </a:moveTo>
                  <a:lnTo>
                    <a:pt x="73227" y="3477"/>
                  </a:lnTo>
                  <a:lnTo>
                    <a:pt x="74301" y="3380"/>
                  </a:lnTo>
                  <a:lnTo>
                    <a:pt x="74301" y="3380"/>
                  </a:lnTo>
                  <a:lnTo>
                    <a:pt x="74870" y="3225"/>
                  </a:lnTo>
                  <a:close/>
                  <a:moveTo>
                    <a:pt x="74352" y="3375"/>
                  </a:moveTo>
                  <a:lnTo>
                    <a:pt x="74301" y="3380"/>
                  </a:lnTo>
                  <a:lnTo>
                    <a:pt x="74301" y="3380"/>
                  </a:lnTo>
                  <a:lnTo>
                    <a:pt x="73943" y="3477"/>
                  </a:lnTo>
                  <a:lnTo>
                    <a:pt x="74352" y="3375"/>
                  </a:lnTo>
                  <a:close/>
                  <a:moveTo>
                    <a:pt x="182148" y="2557"/>
                  </a:moveTo>
                  <a:lnTo>
                    <a:pt x="182250" y="2966"/>
                  </a:lnTo>
                  <a:lnTo>
                    <a:pt x="182148" y="3170"/>
                  </a:lnTo>
                  <a:lnTo>
                    <a:pt x="182045" y="3580"/>
                  </a:lnTo>
                  <a:lnTo>
                    <a:pt x="185114" y="3170"/>
                  </a:lnTo>
                  <a:lnTo>
                    <a:pt x="183682" y="2761"/>
                  </a:lnTo>
                  <a:lnTo>
                    <a:pt x="183170" y="2864"/>
                  </a:lnTo>
                  <a:lnTo>
                    <a:pt x="182966" y="2761"/>
                  </a:lnTo>
                  <a:lnTo>
                    <a:pt x="183068" y="2659"/>
                  </a:lnTo>
                  <a:lnTo>
                    <a:pt x="182455" y="2557"/>
                  </a:lnTo>
                  <a:lnTo>
                    <a:pt x="182455" y="2557"/>
                  </a:lnTo>
                  <a:lnTo>
                    <a:pt x="182557" y="2659"/>
                  </a:lnTo>
                  <a:lnTo>
                    <a:pt x="182148" y="2557"/>
                  </a:lnTo>
                  <a:close/>
                  <a:moveTo>
                    <a:pt x="64739" y="2557"/>
                  </a:moveTo>
                  <a:lnTo>
                    <a:pt x="63614" y="2864"/>
                  </a:lnTo>
                  <a:lnTo>
                    <a:pt x="64023" y="2864"/>
                  </a:lnTo>
                  <a:lnTo>
                    <a:pt x="63716" y="2966"/>
                  </a:lnTo>
                  <a:lnTo>
                    <a:pt x="63716" y="2966"/>
                  </a:lnTo>
                  <a:lnTo>
                    <a:pt x="64432" y="2864"/>
                  </a:lnTo>
                  <a:lnTo>
                    <a:pt x="64125" y="2966"/>
                  </a:lnTo>
                  <a:lnTo>
                    <a:pt x="64534" y="3068"/>
                  </a:lnTo>
                  <a:lnTo>
                    <a:pt x="64125" y="3068"/>
                  </a:lnTo>
                  <a:lnTo>
                    <a:pt x="64330" y="3170"/>
                  </a:lnTo>
                  <a:lnTo>
                    <a:pt x="63511" y="3375"/>
                  </a:lnTo>
                  <a:lnTo>
                    <a:pt x="65352" y="3477"/>
                  </a:lnTo>
                  <a:lnTo>
                    <a:pt x="65352" y="3580"/>
                  </a:lnTo>
                  <a:lnTo>
                    <a:pt x="66068" y="3682"/>
                  </a:lnTo>
                  <a:lnTo>
                    <a:pt x="66273" y="3375"/>
                  </a:lnTo>
                  <a:lnTo>
                    <a:pt x="66580" y="3170"/>
                  </a:lnTo>
                  <a:lnTo>
                    <a:pt x="65966" y="2966"/>
                  </a:lnTo>
                  <a:lnTo>
                    <a:pt x="66068" y="2864"/>
                  </a:lnTo>
                  <a:lnTo>
                    <a:pt x="65148" y="2966"/>
                  </a:lnTo>
                  <a:lnTo>
                    <a:pt x="65148" y="2864"/>
                  </a:lnTo>
                  <a:lnTo>
                    <a:pt x="64739" y="2557"/>
                  </a:lnTo>
                  <a:close/>
                  <a:moveTo>
                    <a:pt x="67705" y="2966"/>
                  </a:moveTo>
                  <a:lnTo>
                    <a:pt x="67295" y="3273"/>
                  </a:lnTo>
                  <a:lnTo>
                    <a:pt x="67705" y="3477"/>
                  </a:lnTo>
                  <a:lnTo>
                    <a:pt x="67398" y="3682"/>
                  </a:lnTo>
                  <a:lnTo>
                    <a:pt x="69136" y="3273"/>
                  </a:lnTo>
                  <a:lnTo>
                    <a:pt x="67705" y="2966"/>
                  </a:lnTo>
                  <a:close/>
                  <a:moveTo>
                    <a:pt x="136943" y="3170"/>
                  </a:moveTo>
                  <a:lnTo>
                    <a:pt x="135818" y="3273"/>
                  </a:lnTo>
                  <a:lnTo>
                    <a:pt x="136841" y="3682"/>
                  </a:lnTo>
                  <a:lnTo>
                    <a:pt x="136432" y="3886"/>
                  </a:lnTo>
                  <a:lnTo>
                    <a:pt x="137557" y="3886"/>
                  </a:lnTo>
                  <a:lnTo>
                    <a:pt x="137352" y="3989"/>
                  </a:lnTo>
                  <a:lnTo>
                    <a:pt x="137761" y="4091"/>
                  </a:lnTo>
                  <a:lnTo>
                    <a:pt x="138784" y="3784"/>
                  </a:lnTo>
                  <a:lnTo>
                    <a:pt x="137659" y="3477"/>
                  </a:lnTo>
                  <a:lnTo>
                    <a:pt x="137761" y="3477"/>
                  </a:lnTo>
                  <a:lnTo>
                    <a:pt x="137148" y="3375"/>
                  </a:lnTo>
                  <a:lnTo>
                    <a:pt x="136943" y="3170"/>
                  </a:lnTo>
                  <a:close/>
                  <a:moveTo>
                    <a:pt x="131114" y="2250"/>
                  </a:moveTo>
                  <a:lnTo>
                    <a:pt x="131114" y="2352"/>
                  </a:lnTo>
                  <a:lnTo>
                    <a:pt x="130295" y="2352"/>
                  </a:lnTo>
                  <a:lnTo>
                    <a:pt x="131318" y="2864"/>
                  </a:lnTo>
                  <a:lnTo>
                    <a:pt x="130705" y="2864"/>
                  </a:lnTo>
                  <a:lnTo>
                    <a:pt x="131625" y="3375"/>
                  </a:lnTo>
                  <a:lnTo>
                    <a:pt x="132648" y="3273"/>
                  </a:lnTo>
                  <a:lnTo>
                    <a:pt x="132545" y="3170"/>
                  </a:lnTo>
                  <a:lnTo>
                    <a:pt x="132545" y="3068"/>
                  </a:lnTo>
                  <a:lnTo>
                    <a:pt x="132955" y="3068"/>
                  </a:lnTo>
                  <a:lnTo>
                    <a:pt x="133261" y="3273"/>
                  </a:lnTo>
                  <a:lnTo>
                    <a:pt x="133875" y="3068"/>
                  </a:lnTo>
                  <a:lnTo>
                    <a:pt x="133670" y="3170"/>
                  </a:lnTo>
                  <a:lnTo>
                    <a:pt x="134080" y="3273"/>
                  </a:lnTo>
                  <a:lnTo>
                    <a:pt x="132443" y="3580"/>
                  </a:lnTo>
                  <a:lnTo>
                    <a:pt x="132750" y="3784"/>
                  </a:lnTo>
                  <a:lnTo>
                    <a:pt x="134080" y="3784"/>
                  </a:lnTo>
                  <a:lnTo>
                    <a:pt x="132545" y="4091"/>
                  </a:lnTo>
                  <a:lnTo>
                    <a:pt x="134284" y="4602"/>
                  </a:lnTo>
                  <a:lnTo>
                    <a:pt x="134386" y="4398"/>
                  </a:lnTo>
                  <a:lnTo>
                    <a:pt x="134284" y="4295"/>
                  </a:lnTo>
                  <a:lnTo>
                    <a:pt x="134898" y="3886"/>
                  </a:lnTo>
                  <a:lnTo>
                    <a:pt x="134898" y="3580"/>
                  </a:lnTo>
                  <a:lnTo>
                    <a:pt x="135205" y="3477"/>
                  </a:lnTo>
                  <a:lnTo>
                    <a:pt x="135511" y="3170"/>
                  </a:lnTo>
                  <a:lnTo>
                    <a:pt x="136432" y="3068"/>
                  </a:lnTo>
                  <a:lnTo>
                    <a:pt x="135920" y="2864"/>
                  </a:lnTo>
                  <a:lnTo>
                    <a:pt x="136023" y="2761"/>
                  </a:lnTo>
                  <a:lnTo>
                    <a:pt x="134795" y="2659"/>
                  </a:lnTo>
                  <a:lnTo>
                    <a:pt x="134795" y="2455"/>
                  </a:lnTo>
                  <a:lnTo>
                    <a:pt x="134182" y="2557"/>
                  </a:lnTo>
                  <a:lnTo>
                    <a:pt x="134386" y="2352"/>
                  </a:lnTo>
                  <a:lnTo>
                    <a:pt x="133261" y="2250"/>
                  </a:lnTo>
                  <a:lnTo>
                    <a:pt x="133261" y="2250"/>
                  </a:lnTo>
                  <a:lnTo>
                    <a:pt x="133568" y="2864"/>
                  </a:lnTo>
                  <a:lnTo>
                    <a:pt x="133568" y="2864"/>
                  </a:lnTo>
                  <a:lnTo>
                    <a:pt x="132750" y="2455"/>
                  </a:lnTo>
                  <a:lnTo>
                    <a:pt x="131318" y="2455"/>
                  </a:lnTo>
                  <a:lnTo>
                    <a:pt x="131932" y="2250"/>
                  </a:lnTo>
                  <a:close/>
                  <a:moveTo>
                    <a:pt x="66682" y="4398"/>
                  </a:moveTo>
                  <a:lnTo>
                    <a:pt x="66784" y="4500"/>
                  </a:lnTo>
                  <a:lnTo>
                    <a:pt x="66477" y="4500"/>
                  </a:lnTo>
                  <a:lnTo>
                    <a:pt x="67091" y="4705"/>
                  </a:lnTo>
                  <a:lnTo>
                    <a:pt x="66784" y="4705"/>
                  </a:lnTo>
                  <a:lnTo>
                    <a:pt x="68232" y="4795"/>
                  </a:lnTo>
                  <a:lnTo>
                    <a:pt x="68232" y="4795"/>
                  </a:lnTo>
                  <a:lnTo>
                    <a:pt x="68625" y="4500"/>
                  </a:lnTo>
                  <a:lnTo>
                    <a:pt x="66682" y="4398"/>
                  </a:lnTo>
                  <a:close/>
                  <a:moveTo>
                    <a:pt x="68232" y="4795"/>
                  </a:moveTo>
                  <a:lnTo>
                    <a:pt x="68216" y="4807"/>
                  </a:lnTo>
                  <a:lnTo>
                    <a:pt x="68324" y="4801"/>
                  </a:lnTo>
                  <a:lnTo>
                    <a:pt x="68324" y="4801"/>
                  </a:lnTo>
                  <a:lnTo>
                    <a:pt x="68232" y="4795"/>
                  </a:lnTo>
                  <a:close/>
                  <a:moveTo>
                    <a:pt x="71489" y="4500"/>
                  </a:moveTo>
                  <a:lnTo>
                    <a:pt x="70568" y="4705"/>
                  </a:lnTo>
                  <a:lnTo>
                    <a:pt x="71080" y="4807"/>
                  </a:lnTo>
                  <a:lnTo>
                    <a:pt x="71489" y="4500"/>
                  </a:lnTo>
                  <a:close/>
                  <a:moveTo>
                    <a:pt x="81102" y="205"/>
                  </a:moveTo>
                  <a:lnTo>
                    <a:pt x="81614" y="409"/>
                  </a:lnTo>
                  <a:lnTo>
                    <a:pt x="80386" y="307"/>
                  </a:lnTo>
                  <a:lnTo>
                    <a:pt x="80489" y="409"/>
                  </a:lnTo>
                  <a:lnTo>
                    <a:pt x="79773" y="409"/>
                  </a:lnTo>
                  <a:lnTo>
                    <a:pt x="79977" y="511"/>
                  </a:lnTo>
                  <a:lnTo>
                    <a:pt x="79466" y="511"/>
                  </a:lnTo>
                  <a:lnTo>
                    <a:pt x="80693" y="920"/>
                  </a:lnTo>
                  <a:lnTo>
                    <a:pt x="80693" y="920"/>
                  </a:lnTo>
                  <a:lnTo>
                    <a:pt x="79159" y="716"/>
                  </a:lnTo>
                  <a:lnTo>
                    <a:pt x="77011" y="716"/>
                  </a:lnTo>
                  <a:lnTo>
                    <a:pt x="77727" y="818"/>
                  </a:lnTo>
                  <a:lnTo>
                    <a:pt x="73841" y="1023"/>
                  </a:lnTo>
                  <a:lnTo>
                    <a:pt x="73943" y="1125"/>
                  </a:lnTo>
                  <a:lnTo>
                    <a:pt x="74864" y="1023"/>
                  </a:lnTo>
                  <a:lnTo>
                    <a:pt x="74864" y="1023"/>
                  </a:lnTo>
                  <a:lnTo>
                    <a:pt x="74250" y="1125"/>
                  </a:lnTo>
                  <a:lnTo>
                    <a:pt x="75989" y="1125"/>
                  </a:lnTo>
                  <a:lnTo>
                    <a:pt x="74659" y="1227"/>
                  </a:lnTo>
                  <a:lnTo>
                    <a:pt x="74830" y="1313"/>
                  </a:lnTo>
                  <a:lnTo>
                    <a:pt x="74830" y="1313"/>
                  </a:lnTo>
                  <a:lnTo>
                    <a:pt x="77216" y="1227"/>
                  </a:lnTo>
                  <a:lnTo>
                    <a:pt x="74557" y="1534"/>
                  </a:lnTo>
                  <a:lnTo>
                    <a:pt x="74557" y="1534"/>
                  </a:lnTo>
                  <a:lnTo>
                    <a:pt x="78034" y="1330"/>
                  </a:lnTo>
                  <a:lnTo>
                    <a:pt x="75784" y="1739"/>
                  </a:lnTo>
                  <a:lnTo>
                    <a:pt x="75784" y="1739"/>
                  </a:lnTo>
                  <a:lnTo>
                    <a:pt x="78341" y="1636"/>
                  </a:lnTo>
                  <a:lnTo>
                    <a:pt x="78341" y="1636"/>
                  </a:lnTo>
                  <a:lnTo>
                    <a:pt x="77830" y="1739"/>
                  </a:lnTo>
                  <a:lnTo>
                    <a:pt x="81818" y="1125"/>
                  </a:lnTo>
                  <a:lnTo>
                    <a:pt x="81818" y="1125"/>
                  </a:lnTo>
                  <a:lnTo>
                    <a:pt x="80386" y="1534"/>
                  </a:lnTo>
                  <a:lnTo>
                    <a:pt x="81409" y="1534"/>
                  </a:lnTo>
                  <a:lnTo>
                    <a:pt x="77523" y="1943"/>
                  </a:lnTo>
                  <a:lnTo>
                    <a:pt x="78648" y="2352"/>
                  </a:lnTo>
                  <a:lnTo>
                    <a:pt x="78648" y="2352"/>
                  </a:lnTo>
                  <a:lnTo>
                    <a:pt x="75375" y="2045"/>
                  </a:lnTo>
                  <a:lnTo>
                    <a:pt x="75375" y="2352"/>
                  </a:lnTo>
                  <a:lnTo>
                    <a:pt x="76193" y="2761"/>
                  </a:lnTo>
                  <a:lnTo>
                    <a:pt x="75682" y="2761"/>
                  </a:lnTo>
                  <a:lnTo>
                    <a:pt x="77216" y="2864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4761" y="3375"/>
                  </a:lnTo>
                  <a:lnTo>
                    <a:pt x="75170" y="3477"/>
                  </a:lnTo>
                  <a:lnTo>
                    <a:pt x="74148" y="3682"/>
                  </a:lnTo>
                  <a:lnTo>
                    <a:pt x="74045" y="3886"/>
                  </a:lnTo>
                  <a:lnTo>
                    <a:pt x="75989" y="3580"/>
                  </a:lnTo>
                  <a:lnTo>
                    <a:pt x="73739" y="3989"/>
                  </a:lnTo>
                  <a:lnTo>
                    <a:pt x="73432" y="3682"/>
                  </a:lnTo>
                  <a:lnTo>
                    <a:pt x="72716" y="3682"/>
                  </a:lnTo>
                  <a:lnTo>
                    <a:pt x="72818" y="4193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284" y="4807"/>
                  </a:lnTo>
                  <a:lnTo>
                    <a:pt x="71898" y="4705"/>
                  </a:lnTo>
                  <a:lnTo>
                    <a:pt x="71898" y="4807"/>
                  </a:lnTo>
                  <a:lnTo>
                    <a:pt x="75784" y="4807"/>
                  </a:lnTo>
                  <a:lnTo>
                    <a:pt x="75477" y="5011"/>
                  </a:lnTo>
                  <a:lnTo>
                    <a:pt x="75477" y="5011"/>
                  </a:lnTo>
                  <a:lnTo>
                    <a:pt x="77318" y="4705"/>
                  </a:lnTo>
                  <a:lnTo>
                    <a:pt x="77727" y="4398"/>
                  </a:lnTo>
                  <a:lnTo>
                    <a:pt x="77114" y="4398"/>
                  </a:lnTo>
                  <a:lnTo>
                    <a:pt x="77216" y="4193"/>
                  </a:lnTo>
                  <a:lnTo>
                    <a:pt x="75682" y="4091"/>
                  </a:lnTo>
                  <a:lnTo>
                    <a:pt x="76193" y="4091"/>
                  </a:lnTo>
                  <a:lnTo>
                    <a:pt x="76091" y="3989"/>
                  </a:lnTo>
                  <a:lnTo>
                    <a:pt x="78341" y="3886"/>
                  </a:lnTo>
                  <a:lnTo>
                    <a:pt x="78545" y="3580"/>
                  </a:lnTo>
                  <a:lnTo>
                    <a:pt x="80489" y="3375"/>
                  </a:lnTo>
                  <a:lnTo>
                    <a:pt x="79977" y="3170"/>
                  </a:lnTo>
                  <a:lnTo>
                    <a:pt x="81205" y="3068"/>
                  </a:lnTo>
                  <a:lnTo>
                    <a:pt x="79159" y="2761"/>
                  </a:lnTo>
                  <a:lnTo>
                    <a:pt x="81614" y="2659"/>
                  </a:lnTo>
                  <a:lnTo>
                    <a:pt x="80386" y="2455"/>
                  </a:lnTo>
                  <a:lnTo>
                    <a:pt x="82534" y="2352"/>
                  </a:lnTo>
                  <a:lnTo>
                    <a:pt x="81920" y="2250"/>
                  </a:lnTo>
                  <a:lnTo>
                    <a:pt x="83966" y="2250"/>
                  </a:lnTo>
                  <a:lnTo>
                    <a:pt x="83864" y="2148"/>
                  </a:lnTo>
                  <a:lnTo>
                    <a:pt x="84375" y="2045"/>
                  </a:lnTo>
                  <a:lnTo>
                    <a:pt x="83557" y="2045"/>
                  </a:lnTo>
                  <a:lnTo>
                    <a:pt x="84682" y="1943"/>
                  </a:lnTo>
                  <a:lnTo>
                    <a:pt x="84580" y="1739"/>
                  </a:lnTo>
                  <a:lnTo>
                    <a:pt x="88466" y="1125"/>
                  </a:lnTo>
                  <a:lnTo>
                    <a:pt x="86216" y="1330"/>
                  </a:lnTo>
                  <a:lnTo>
                    <a:pt x="90920" y="614"/>
                  </a:lnTo>
                  <a:lnTo>
                    <a:pt x="89898" y="511"/>
                  </a:lnTo>
                  <a:lnTo>
                    <a:pt x="90000" y="409"/>
                  </a:lnTo>
                  <a:lnTo>
                    <a:pt x="89795" y="409"/>
                  </a:lnTo>
                  <a:lnTo>
                    <a:pt x="89898" y="307"/>
                  </a:lnTo>
                  <a:lnTo>
                    <a:pt x="89898" y="307"/>
                  </a:lnTo>
                  <a:lnTo>
                    <a:pt x="87136" y="409"/>
                  </a:lnTo>
                  <a:lnTo>
                    <a:pt x="88466" y="205"/>
                  </a:lnTo>
                  <a:lnTo>
                    <a:pt x="84682" y="205"/>
                  </a:lnTo>
                  <a:lnTo>
                    <a:pt x="84989" y="409"/>
                  </a:lnTo>
                  <a:lnTo>
                    <a:pt x="82739" y="205"/>
                  </a:lnTo>
                  <a:lnTo>
                    <a:pt x="83352" y="409"/>
                  </a:lnTo>
                  <a:lnTo>
                    <a:pt x="83352" y="409"/>
                  </a:lnTo>
                  <a:lnTo>
                    <a:pt x="81102" y="205"/>
                  </a:lnTo>
                  <a:close/>
                  <a:moveTo>
                    <a:pt x="62898" y="4909"/>
                  </a:moveTo>
                  <a:lnTo>
                    <a:pt x="63205" y="5011"/>
                  </a:lnTo>
                  <a:lnTo>
                    <a:pt x="63205" y="4909"/>
                  </a:lnTo>
                  <a:close/>
                  <a:moveTo>
                    <a:pt x="55227" y="3989"/>
                  </a:moveTo>
                  <a:lnTo>
                    <a:pt x="55330" y="4091"/>
                  </a:lnTo>
                  <a:lnTo>
                    <a:pt x="50318" y="5011"/>
                  </a:lnTo>
                  <a:lnTo>
                    <a:pt x="50523" y="5011"/>
                  </a:lnTo>
                  <a:lnTo>
                    <a:pt x="50318" y="5216"/>
                  </a:lnTo>
                  <a:lnTo>
                    <a:pt x="50318" y="5216"/>
                  </a:lnTo>
                  <a:lnTo>
                    <a:pt x="51545" y="5011"/>
                  </a:lnTo>
                  <a:lnTo>
                    <a:pt x="51443" y="5318"/>
                  </a:lnTo>
                  <a:lnTo>
                    <a:pt x="54102" y="4500"/>
                  </a:lnTo>
                  <a:lnTo>
                    <a:pt x="53591" y="4909"/>
                  </a:lnTo>
                  <a:lnTo>
                    <a:pt x="53591" y="4909"/>
                  </a:lnTo>
                  <a:lnTo>
                    <a:pt x="56045" y="4091"/>
                  </a:lnTo>
                  <a:lnTo>
                    <a:pt x="55227" y="3989"/>
                  </a:lnTo>
                  <a:close/>
                  <a:moveTo>
                    <a:pt x="65761" y="4705"/>
                  </a:moveTo>
                  <a:lnTo>
                    <a:pt x="63818" y="4807"/>
                  </a:lnTo>
                  <a:lnTo>
                    <a:pt x="64227" y="4909"/>
                  </a:lnTo>
                  <a:lnTo>
                    <a:pt x="63920" y="4909"/>
                  </a:lnTo>
                  <a:lnTo>
                    <a:pt x="64330" y="5011"/>
                  </a:lnTo>
                  <a:lnTo>
                    <a:pt x="64023" y="5216"/>
                  </a:lnTo>
                  <a:lnTo>
                    <a:pt x="63205" y="5011"/>
                  </a:lnTo>
                  <a:lnTo>
                    <a:pt x="62898" y="5114"/>
                  </a:lnTo>
                  <a:lnTo>
                    <a:pt x="63000" y="5114"/>
                  </a:lnTo>
                  <a:lnTo>
                    <a:pt x="63102" y="5318"/>
                  </a:lnTo>
                  <a:lnTo>
                    <a:pt x="63102" y="5318"/>
                  </a:lnTo>
                  <a:lnTo>
                    <a:pt x="62489" y="5216"/>
                  </a:lnTo>
                  <a:lnTo>
                    <a:pt x="61875" y="5420"/>
                  </a:lnTo>
                  <a:lnTo>
                    <a:pt x="64125" y="5420"/>
                  </a:lnTo>
                  <a:lnTo>
                    <a:pt x="62898" y="5625"/>
                  </a:lnTo>
                  <a:lnTo>
                    <a:pt x="63102" y="5727"/>
                  </a:lnTo>
                  <a:lnTo>
                    <a:pt x="63000" y="5932"/>
                  </a:lnTo>
                  <a:lnTo>
                    <a:pt x="63000" y="5932"/>
                  </a:lnTo>
                  <a:lnTo>
                    <a:pt x="65148" y="5420"/>
                  </a:lnTo>
                  <a:lnTo>
                    <a:pt x="64943" y="5318"/>
                  </a:lnTo>
                  <a:lnTo>
                    <a:pt x="65761" y="4705"/>
                  </a:lnTo>
                  <a:close/>
                  <a:moveTo>
                    <a:pt x="209148" y="5011"/>
                  </a:moveTo>
                  <a:lnTo>
                    <a:pt x="209455" y="5420"/>
                  </a:lnTo>
                  <a:lnTo>
                    <a:pt x="207102" y="5216"/>
                  </a:lnTo>
                  <a:lnTo>
                    <a:pt x="207409" y="5318"/>
                  </a:lnTo>
                  <a:lnTo>
                    <a:pt x="207205" y="5318"/>
                  </a:lnTo>
                  <a:lnTo>
                    <a:pt x="207716" y="5625"/>
                  </a:lnTo>
                  <a:lnTo>
                    <a:pt x="207511" y="5625"/>
                  </a:lnTo>
                  <a:lnTo>
                    <a:pt x="211705" y="5932"/>
                  </a:lnTo>
                  <a:lnTo>
                    <a:pt x="210170" y="5420"/>
                  </a:lnTo>
                  <a:lnTo>
                    <a:pt x="210170" y="5420"/>
                  </a:lnTo>
                  <a:lnTo>
                    <a:pt x="212420" y="5727"/>
                  </a:lnTo>
                  <a:lnTo>
                    <a:pt x="212318" y="5523"/>
                  </a:lnTo>
                  <a:lnTo>
                    <a:pt x="209148" y="5011"/>
                  </a:lnTo>
                  <a:close/>
                  <a:moveTo>
                    <a:pt x="65148" y="5932"/>
                  </a:moveTo>
                  <a:lnTo>
                    <a:pt x="65966" y="6239"/>
                  </a:lnTo>
                  <a:lnTo>
                    <a:pt x="66989" y="5932"/>
                  </a:lnTo>
                  <a:close/>
                  <a:moveTo>
                    <a:pt x="59523" y="4500"/>
                  </a:moveTo>
                  <a:lnTo>
                    <a:pt x="58193" y="4807"/>
                  </a:lnTo>
                  <a:lnTo>
                    <a:pt x="58295" y="5011"/>
                  </a:lnTo>
                  <a:lnTo>
                    <a:pt x="57886" y="5216"/>
                  </a:lnTo>
                  <a:lnTo>
                    <a:pt x="58193" y="5420"/>
                  </a:lnTo>
                  <a:lnTo>
                    <a:pt x="56455" y="5216"/>
                  </a:lnTo>
                  <a:lnTo>
                    <a:pt x="56659" y="5216"/>
                  </a:lnTo>
                  <a:lnTo>
                    <a:pt x="55739" y="4909"/>
                  </a:lnTo>
                  <a:lnTo>
                    <a:pt x="55841" y="4807"/>
                  </a:lnTo>
                  <a:lnTo>
                    <a:pt x="54716" y="4909"/>
                  </a:lnTo>
                  <a:lnTo>
                    <a:pt x="55227" y="5011"/>
                  </a:lnTo>
                  <a:lnTo>
                    <a:pt x="53795" y="5216"/>
                  </a:lnTo>
                  <a:lnTo>
                    <a:pt x="54818" y="5216"/>
                  </a:lnTo>
                  <a:lnTo>
                    <a:pt x="53182" y="5420"/>
                  </a:lnTo>
                  <a:lnTo>
                    <a:pt x="54511" y="5318"/>
                  </a:lnTo>
                  <a:lnTo>
                    <a:pt x="52466" y="5727"/>
                  </a:lnTo>
                  <a:lnTo>
                    <a:pt x="53386" y="5932"/>
                  </a:lnTo>
                  <a:lnTo>
                    <a:pt x="53693" y="5830"/>
                  </a:lnTo>
                  <a:lnTo>
                    <a:pt x="53898" y="5932"/>
                  </a:lnTo>
                  <a:lnTo>
                    <a:pt x="54307" y="5830"/>
                  </a:lnTo>
                  <a:lnTo>
                    <a:pt x="54409" y="5727"/>
                  </a:lnTo>
                  <a:lnTo>
                    <a:pt x="55227" y="5625"/>
                  </a:lnTo>
                  <a:lnTo>
                    <a:pt x="54614" y="5830"/>
                  </a:lnTo>
                  <a:lnTo>
                    <a:pt x="56455" y="5727"/>
                  </a:lnTo>
                  <a:lnTo>
                    <a:pt x="56455" y="5727"/>
                  </a:lnTo>
                  <a:lnTo>
                    <a:pt x="54102" y="6136"/>
                  </a:lnTo>
                  <a:lnTo>
                    <a:pt x="54102" y="6341"/>
                  </a:lnTo>
                  <a:lnTo>
                    <a:pt x="57784" y="5932"/>
                  </a:lnTo>
                  <a:lnTo>
                    <a:pt x="57682" y="5932"/>
                  </a:lnTo>
                  <a:lnTo>
                    <a:pt x="59625" y="5727"/>
                  </a:lnTo>
                  <a:lnTo>
                    <a:pt x="60443" y="5114"/>
                  </a:lnTo>
                  <a:lnTo>
                    <a:pt x="58909" y="5318"/>
                  </a:lnTo>
                  <a:lnTo>
                    <a:pt x="59216" y="5114"/>
                  </a:lnTo>
                  <a:lnTo>
                    <a:pt x="58909" y="5114"/>
                  </a:lnTo>
                  <a:lnTo>
                    <a:pt x="59523" y="4500"/>
                  </a:lnTo>
                  <a:close/>
                  <a:moveTo>
                    <a:pt x="70057" y="4705"/>
                  </a:moveTo>
                  <a:lnTo>
                    <a:pt x="68324" y="4801"/>
                  </a:lnTo>
                  <a:lnTo>
                    <a:pt x="68324" y="4801"/>
                  </a:lnTo>
                  <a:lnTo>
                    <a:pt x="68420" y="4807"/>
                  </a:lnTo>
                  <a:lnTo>
                    <a:pt x="68420" y="5318"/>
                  </a:lnTo>
                  <a:lnTo>
                    <a:pt x="67909" y="5625"/>
                  </a:lnTo>
                  <a:lnTo>
                    <a:pt x="67807" y="5830"/>
                  </a:lnTo>
                  <a:lnTo>
                    <a:pt x="68420" y="6034"/>
                  </a:lnTo>
                  <a:lnTo>
                    <a:pt x="68318" y="6136"/>
                  </a:lnTo>
                  <a:lnTo>
                    <a:pt x="69955" y="6136"/>
                  </a:lnTo>
                  <a:lnTo>
                    <a:pt x="69648" y="6341"/>
                  </a:lnTo>
                  <a:lnTo>
                    <a:pt x="75580" y="6034"/>
                  </a:lnTo>
                  <a:lnTo>
                    <a:pt x="75068" y="5932"/>
                  </a:lnTo>
                  <a:lnTo>
                    <a:pt x="75580" y="5523"/>
                  </a:lnTo>
                  <a:lnTo>
                    <a:pt x="74966" y="5420"/>
                  </a:lnTo>
                  <a:lnTo>
                    <a:pt x="75068" y="5318"/>
                  </a:lnTo>
                  <a:lnTo>
                    <a:pt x="71898" y="5523"/>
                  </a:lnTo>
                  <a:lnTo>
                    <a:pt x="72000" y="5625"/>
                  </a:lnTo>
                  <a:lnTo>
                    <a:pt x="70261" y="5420"/>
                  </a:lnTo>
                  <a:lnTo>
                    <a:pt x="70159" y="5523"/>
                  </a:lnTo>
                  <a:lnTo>
                    <a:pt x="69750" y="5523"/>
                  </a:lnTo>
                  <a:lnTo>
                    <a:pt x="70261" y="5318"/>
                  </a:lnTo>
                  <a:lnTo>
                    <a:pt x="69239" y="4909"/>
                  </a:lnTo>
                  <a:lnTo>
                    <a:pt x="70568" y="4909"/>
                  </a:lnTo>
                  <a:lnTo>
                    <a:pt x="69443" y="4807"/>
                  </a:lnTo>
                  <a:lnTo>
                    <a:pt x="70057" y="4705"/>
                  </a:lnTo>
                  <a:close/>
                  <a:moveTo>
                    <a:pt x="165273" y="4705"/>
                  </a:moveTo>
                  <a:lnTo>
                    <a:pt x="160773" y="4909"/>
                  </a:lnTo>
                  <a:lnTo>
                    <a:pt x="160875" y="5011"/>
                  </a:lnTo>
                  <a:lnTo>
                    <a:pt x="160364" y="5114"/>
                  </a:lnTo>
                  <a:lnTo>
                    <a:pt x="159341" y="5420"/>
                  </a:lnTo>
                  <a:lnTo>
                    <a:pt x="158727" y="5625"/>
                  </a:lnTo>
                  <a:lnTo>
                    <a:pt x="158830" y="5727"/>
                  </a:lnTo>
                  <a:lnTo>
                    <a:pt x="158216" y="5830"/>
                  </a:lnTo>
                  <a:lnTo>
                    <a:pt x="158727" y="5932"/>
                  </a:lnTo>
                  <a:lnTo>
                    <a:pt x="158318" y="6239"/>
                  </a:lnTo>
                  <a:lnTo>
                    <a:pt x="158727" y="6341"/>
                  </a:lnTo>
                  <a:lnTo>
                    <a:pt x="158318" y="6443"/>
                  </a:lnTo>
                  <a:lnTo>
                    <a:pt x="158114" y="6648"/>
                  </a:lnTo>
                  <a:lnTo>
                    <a:pt x="157602" y="6955"/>
                  </a:lnTo>
                  <a:lnTo>
                    <a:pt x="158114" y="7261"/>
                  </a:lnTo>
                  <a:lnTo>
                    <a:pt x="160057" y="7057"/>
                  </a:lnTo>
                  <a:lnTo>
                    <a:pt x="159750" y="6852"/>
                  </a:lnTo>
                  <a:lnTo>
                    <a:pt x="160159" y="6341"/>
                  </a:lnTo>
                  <a:lnTo>
                    <a:pt x="160875" y="6239"/>
                  </a:lnTo>
                  <a:lnTo>
                    <a:pt x="160875" y="6136"/>
                  </a:lnTo>
                  <a:lnTo>
                    <a:pt x="161182" y="6034"/>
                  </a:lnTo>
                  <a:lnTo>
                    <a:pt x="160977" y="5932"/>
                  </a:lnTo>
                  <a:lnTo>
                    <a:pt x="165273" y="4705"/>
                  </a:lnTo>
                  <a:close/>
                  <a:moveTo>
                    <a:pt x="212114" y="6852"/>
                  </a:moveTo>
                  <a:lnTo>
                    <a:pt x="211500" y="7261"/>
                  </a:lnTo>
                  <a:lnTo>
                    <a:pt x="214057" y="7364"/>
                  </a:lnTo>
                  <a:lnTo>
                    <a:pt x="212114" y="6852"/>
                  </a:lnTo>
                  <a:close/>
                  <a:moveTo>
                    <a:pt x="177955" y="7159"/>
                  </a:moveTo>
                  <a:lnTo>
                    <a:pt x="178568" y="7466"/>
                  </a:lnTo>
                  <a:lnTo>
                    <a:pt x="177852" y="7261"/>
                  </a:lnTo>
                  <a:lnTo>
                    <a:pt x="177955" y="7159"/>
                  </a:lnTo>
                  <a:close/>
                  <a:moveTo>
                    <a:pt x="58602" y="6955"/>
                  </a:moveTo>
                  <a:lnTo>
                    <a:pt x="57375" y="7159"/>
                  </a:lnTo>
                  <a:lnTo>
                    <a:pt x="57784" y="7568"/>
                  </a:lnTo>
                  <a:lnTo>
                    <a:pt x="58602" y="7261"/>
                  </a:lnTo>
                  <a:lnTo>
                    <a:pt x="58602" y="6955"/>
                  </a:lnTo>
                  <a:close/>
                  <a:moveTo>
                    <a:pt x="108307" y="7568"/>
                  </a:moveTo>
                  <a:lnTo>
                    <a:pt x="108211" y="7587"/>
                  </a:lnTo>
                  <a:lnTo>
                    <a:pt x="108211" y="7587"/>
                  </a:lnTo>
                  <a:lnTo>
                    <a:pt x="108381" y="7603"/>
                  </a:lnTo>
                  <a:lnTo>
                    <a:pt x="108381" y="7603"/>
                  </a:lnTo>
                  <a:lnTo>
                    <a:pt x="108307" y="7568"/>
                  </a:lnTo>
                  <a:close/>
                  <a:moveTo>
                    <a:pt x="73636" y="7159"/>
                  </a:moveTo>
                  <a:lnTo>
                    <a:pt x="74659" y="7670"/>
                  </a:lnTo>
                  <a:lnTo>
                    <a:pt x="76193" y="7670"/>
                  </a:lnTo>
                  <a:lnTo>
                    <a:pt x="76193" y="7466"/>
                  </a:lnTo>
                  <a:lnTo>
                    <a:pt x="75989" y="7261"/>
                  </a:lnTo>
                  <a:lnTo>
                    <a:pt x="73636" y="7159"/>
                  </a:lnTo>
                  <a:close/>
                  <a:moveTo>
                    <a:pt x="108381" y="7603"/>
                  </a:moveTo>
                  <a:lnTo>
                    <a:pt x="109841" y="8284"/>
                  </a:lnTo>
                  <a:lnTo>
                    <a:pt x="110250" y="7773"/>
                  </a:lnTo>
                  <a:lnTo>
                    <a:pt x="108381" y="7603"/>
                  </a:lnTo>
                  <a:close/>
                  <a:moveTo>
                    <a:pt x="68011" y="6852"/>
                  </a:moveTo>
                  <a:lnTo>
                    <a:pt x="64227" y="7364"/>
                  </a:lnTo>
                  <a:lnTo>
                    <a:pt x="63511" y="8386"/>
                  </a:lnTo>
                  <a:lnTo>
                    <a:pt x="63511" y="8386"/>
                  </a:lnTo>
                  <a:lnTo>
                    <a:pt x="64534" y="8182"/>
                  </a:lnTo>
                  <a:lnTo>
                    <a:pt x="64739" y="7773"/>
                  </a:lnTo>
                  <a:lnTo>
                    <a:pt x="65352" y="7773"/>
                  </a:lnTo>
                  <a:lnTo>
                    <a:pt x="68011" y="6852"/>
                  </a:lnTo>
                  <a:close/>
                  <a:moveTo>
                    <a:pt x="216716" y="8182"/>
                  </a:moveTo>
                  <a:lnTo>
                    <a:pt x="217227" y="8489"/>
                  </a:lnTo>
                  <a:lnTo>
                    <a:pt x="217330" y="8182"/>
                  </a:lnTo>
                  <a:close/>
                  <a:moveTo>
                    <a:pt x="62080" y="6852"/>
                  </a:moveTo>
                  <a:lnTo>
                    <a:pt x="60852" y="7159"/>
                  </a:lnTo>
                  <a:lnTo>
                    <a:pt x="61568" y="7364"/>
                  </a:lnTo>
                  <a:lnTo>
                    <a:pt x="61057" y="7466"/>
                  </a:lnTo>
                  <a:lnTo>
                    <a:pt x="61057" y="7568"/>
                  </a:lnTo>
                  <a:lnTo>
                    <a:pt x="60341" y="7773"/>
                  </a:lnTo>
                  <a:lnTo>
                    <a:pt x="60034" y="7466"/>
                  </a:lnTo>
                  <a:lnTo>
                    <a:pt x="59420" y="7773"/>
                  </a:lnTo>
                  <a:lnTo>
                    <a:pt x="59727" y="8182"/>
                  </a:lnTo>
                  <a:lnTo>
                    <a:pt x="60136" y="8284"/>
                  </a:lnTo>
                  <a:lnTo>
                    <a:pt x="60443" y="8898"/>
                  </a:lnTo>
                  <a:lnTo>
                    <a:pt x="61159" y="8898"/>
                  </a:lnTo>
                  <a:lnTo>
                    <a:pt x="61364" y="8489"/>
                  </a:lnTo>
                  <a:lnTo>
                    <a:pt x="62182" y="8591"/>
                  </a:lnTo>
                  <a:lnTo>
                    <a:pt x="63205" y="7773"/>
                  </a:lnTo>
                  <a:lnTo>
                    <a:pt x="62795" y="7875"/>
                  </a:lnTo>
                  <a:lnTo>
                    <a:pt x="62795" y="7670"/>
                  </a:lnTo>
                  <a:lnTo>
                    <a:pt x="62898" y="7670"/>
                  </a:lnTo>
                  <a:lnTo>
                    <a:pt x="62182" y="7568"/>
                  </a:lnTo>
                  <a:lnTo>
                    <a:pt x="63409" y="7261"/>
                  </a:lnTo>
                  <a:lnTo>
                    <a:pt x="63205" y="7159"/>
                  </a:lnTo>
                  <a:lnTo>
                    <a:pt x="63511" y="6852"/>
                  </a:lnTo>
                  <a:close/>
                  <a:moveTo>
                    <a:pt x="47250" y="6443"/>
                  </a:moveTo>
                  <a:lnTo>
                    <a:pt x="47148" y="6852"/>
                  </a:lnTo>
                  <a:lnTo>
                    <a:pt x="43977" y="8386"/>
                  </a:lnTo>
                  <a:lnTo>
                    <a:pt x="44284" y="8386"/>
                  </a:lnTo>
                  <a:lnTo>
                    <a:pt x="44898" y="8693"/>
                  </a:lnTo>
                  <a:lnTo>
                    <a:pt x="44795" y="9102"/>
                  </a:lnTo>
                  <a:lnTo>
                    <a:pt x="44795" y="9102"/>
                  </a:lnTo>
                  <a:lnTo>
                    <a:pt x="51955" y="7159"/>
                  </a:lnTo>
                  <a:lnTo>
                    <a:pt x="51545" y="6545"/>
                  </a:lnTo>
                  <a:lnTo>
                    <a:pt x="50318" y="6750"/>
                  </a:lnTo>
                  <a:lnTo>
                    <a:pt x="50420" y="6545"/>
                  </a:lnTo>
                  <a:lnTo>
                    <a:pt x="50011" y="6648"/>
                  </a:lnTo>
                  <a:lnTo>
                    <a:pt x="50216" y="6545"/>
                  </a:lnTo>
                  <a:lnTo>
                    <a:pt x="47250" y="6443"/>
                  </a:lnTo>
                  <a:close/>
                  <a:moveTo>
                    <a:pt x="158625" y="7261"/>
                  </a:moveTo>
                  <a:lnTo>
                    <a:pt x="157602" y="7875"/>
                  </a:lnTo>
                  <a:lnTo>
                    <a:pt x="157500" y="8182"/>
                  </a:lnTo>
                  <a:lnTo>
                    <a:pt x="156989" y="8284"/>
                  </a:lnTo>
                  <a:lnTo>
                    <a:pt x="159034" y="9102"/>
                  </a:lnTo>
                  <a:lnTo>
                    <a:pt x="158830" y="9102"/>
                  </a:lnTo>
                  <a:lnTo>
                    <a:pt x="158830" y="9205"/>
                  </a:lnTo>
                  <a:lnTo>
                    <a:pt x="158727" y="9205"/>
                  </a:lnTo>
                  <a:lnTo>
                    <a:pt x="158727" y="9307"/>
                  </a:lnTo>
                  <a:lnTo>
                    <a:pt x="158625" y="9307"/>
                  </a:lnTo>
                  <a:lnTo>
                    <a:pt x="160773" y="9614"/>
                  </a:lnTo>
                  <a:lnTo>
                    <a:pt x="160773" y="9614"/>
                  </a:lnTo>
                  <a:lnTo>
                    <a:pt x="160568" y="9511"/>
                  </a:lnTo>
                  <a:lnTo>
                    <a:pt x="161489" y="9511"/>
                  </a:lnTo>
                  <a:lnTo>
                    <a:pt x="159239" y="8080"/>
                  </a:lnTo>
                  <a:lnTo>
                    <a:pt x="159341" y="7773"/>
                  </a:lnTo>
                  <a:lnTo>
                    <a:pt x="159545" y="7670"/>
                  </a:lnTo>
                  <a:lnTo>
                    <a:pt x="159545" y="7466"/>
                  </a:lnTo>
                  <a:lnTo>
                    <a:pt x="158625" y="7261"/>
                  </a:lnTo>
                  <a:close/>
                  <a:moveTo>
                    <a:pt x="18920" y="9818"/>
                  </a:moveTo>
                  <a:lnTo>
                    <a:pt x="18511" y="9920"/>
                  </a:lnTo>
                  <a:lnTo>
                    <a:pt x="18511" y="9920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8920" y="9818"/>
                  </a:lnTo>
                  <a:close/>
                  <a:moveTo>
                    <a:pt x="137352" y="10125"/>
                  </a:moveTo>
                  <a:lnTo>
                    <a:pt x="137352" y="10125"/>
                  </a:lnTo>
                  <a:lnTo>
                    <a:pt x="137352" y="10125"/>
                  </a:lnTo>
                  <a:close/>
                  <a:moveTo>
                    <a:pt x="88977" y="9818"/>
                  </a:moveTo>
                  <a:lnTo>
                    <a:pt x="88670" y="10125"/>
                  </a:lnTo>
                  <a:lnTo>
                    <a:pt x="88466" y="10125"/>
                  </a:lnTo>
                  <a:lnTo>
                    <a:pt x="88364" y="10432"/>
                  </a:lnTo>
                  <a:lnTo>
                    <a:pt x="88875" y="10534"/>
                  </a:lnTo>
                  <a:lnTo>
                    <a:pt x="88568" y="10636"/>
                  </a:lnTo>
                  <a:lnTo>
                    <a:pt x="89489" y="10636"/>
                  </a:lnTo>
                  <a:lnTo>
                    <a:pt x="90000" y="10227"/>
                  </a:lnTo>
                  <a:lnTo>
                    <a:pt x="88977" y="9818"/>
                  </a:lnTo>
                  <a:close/>
                  <a:moveTo>
                    <a:pt x="52466" y="7261"/>
                  </a:moveTo>
                  <a:lnTo>
                    <a:pt x="48170" y="8591"/>
                  </a:lnTo>
                  <a:lnTo>
                    <a:pt x="48784" y="8693"/>
                  </a:lnTo>
                  <a:lnTo>
                    <a:pt x="48375" y="8898"/>
                  </a:lnTo>
                  <a:lnTo>
                    <a:pt x="50216" y="8795"/>
                  </a:lnTo>
                  <a:lnTo>
                    <a:pt x="50216" y="8795"/>
                  </a:lnTo>
                  <a:lnTo>
                    <a:pt x="49705" y="8898"/>
                  </a:lnTo>
                  <a:lnTo>
                    <a:pt x="49807" y="8898"/>
                  </a:lnTo>
                  <a:lnTo>
                    <a:pt x="47761" y="9307"/>
                  </a:lnTo>
                  <a:lnTo>
                    <a:pt x="51545" y="9818"/>
                  </a:lnTo>
                  <a:lnTo>
                    <a:pt x="48273" y="9920"/>
                  </a:lnTo>
                  <a:lnTo>
                    <a:pt x="47557" y="10534"/>
                  </a:lnTo>
                  <a:lnTo>
                    <a:pt x="49193" y="10739"/>
                  </a:lnTo>
                  <a:lnTo>
                    <a:pt x="48989" y="11352"/>
                  </a:lnTo>
                  <a:lnTo>
                    <a:pt x="54102" y="10534"/>
                  </a:lnTo>
                  <a:lnTo>
                    <a:pt x="54102" y="10739"/>
                  </a:lnTo>
                  <a:lnTo>
                    <a:pt x="54818" y="10841"/>
                  </a:lnTo>
                  <a:lnTo>
                    <a:pt x="54614" y="10943"/>
                  </a:lnTo>
                  <a:lnTo>
                    <a:pt x="56148" y="11045"/>
                  </a:lnTo>
                  <a:lnTo>
                    <a:pt x="57170" y="10534"/>
                  </a:lnTo>
                  <a:lnTo>
                    <a:pt x="56250" y="10739"/>
                  </a:lnTo>
                  <a:lnTo>
                    <a:pt x="56455" y="10534"/>
                  </a:lnTo>
                  <a:lnTo>
                    <a:pt x="56352" y="10432"/>
                  </a:lnTo>
                  <a:lnTo>
                    <a:pt x="58295" y="10023"/>
                  </a:lnTo>
                  <a:lnTo>
                    <a:pt x="57989" y="9920"/>
                  </a:lnTo>
                  <a:lnTo>
                    <a:pt x="57989" y="9818"/>
                  </a:lnTo>
                  <a:lnTo>
                    <a:pt x="56864" y="9409"/>
                  </a:lnTo>
                  <a:lnTo>
                    <a:pt x="57682" y="7670"/>
                  </a:lnTo>
                  <a:lnTo>
                    <a:pt x="56455" y="7364"/>
                  </a:lnTo>
                  <a:lnTo>
                    <a:pt x="55739" y="8489"/>
                  </a:lnTo>
                  <a:lnTo>
                    <a:pt x="55023" y="8693"/>
                  </a:lnTo>
                  <a:lnTo>
                    <a:pt x="55023" y="8693"/>
                  </a:lnTo>
                  <a:lnTo>
                    <a:pt x="55227" y="7875"/>
                  </a:lnTo>
                  <a:lnTo>
                    <a:pt x="54614" y="7773"/>
                  </a:lnTo>
                  <a:lnTo>
                    <a:pt x="53591" y="8080"/>
                  </a:lnTo>
                  <a:lnTo>
                    <a:pt x="53693" y="7977"/>
                  </a:lnTo>
                  <a:lnTo>
                    <a:pt x="53182" y="8080"/>
                  </a:lnTo>
                  <a:lnTo>
                    <a:pt x="53182" y="8080"/>
                  </a:lnTo>
                  <a:lnTo>
                    <a:pt x="53898" y="7773"/>
                  </a:lnTo>
                  <a:lnTo>
                    <a:pt x="51750" y="7875"/>
                  </a:lnTo>
                  <a:lnTo>
                    <a:pt x="52466" y="7261"/>
                  </a:lnTo>
                  <a:close/>
                  <a:moveTo>
                    <a:pt x="60341" y="10330"/>
                  </a:moveTo>
                  <a:lnTo>
                    <a:pt x="58602" y="10841"/>
                  </a:lnTo>
                  <a:lnTo>
                    <a:pt x="59114" y="11148"/>
                  </a:lnTo>
                  <a:lnTo>
                    <a:pt x="60136" y="11352"/>
                  </a:lnTo>
                  <a:lnTo>
                    <a:pt x="61159" y="11045"/>
                  </a:lnTo>
                  <a:lnTo>
                    <a:pt x="60239" y="10432"/>
                  </a:lnTo>
                  <a:lnTo>
                    <a:pt x="60341" y="10330"/>
                  </a:lnTo>
                  <a:close/>
                  <a:moveTo>
                    <a:pt x="175193" y="11250"/>
                  </a:moveTo>
                  <a:lnTo>
                    <a:pt x="176114" y="11557"/>
                  </a:lnTo>
                  <a:lnTo>
                    <a:pt x="176114" y="12068"/>
                  </a:lnTo>
                  <a:lnTo>
                    <a:pt x="177136" y="12170"/>
                  </a:lnTo>
                  <a:lnTo>
                    <a:pt x="177136" y="12170"/>
                  </a:lnTo>
                  <a:lnTo>
                    <a:pt x="176011" y="12068"/>
                  </a:lnTo>
                  <a:lnTo>
                    <a:pt x="175193" y="11250"/>
                  </a:lnTo>
                  <a:close/>
                  <a:moveTo>
                    <a:pt x="73023" y="11557"/>
                  </a:moveTo>
                  <a:lnTo>
                    <a:pt x="72307" y="12375"/>
                  </a:lnTo>
                  <a:lnTo>
                    <a:pt x="73432" y="12375"/>
                  </a:lnTo>
                  <a:lnTo>
                    <a:pt x="74148" y="11659"/>
                  </a:lnTo>
                  <a:lnTo>
                    <a:pt x="73023" y="11557"/>
                  </a:lnTo>
                  <a:close/>
                  <a:moveTo>
                    <a:pt x="108409" y="13295"/>
                  </a:moveTo>
                  <a:lnTo>
                    <a:pt x="108716" y="13398"/>
                  </a:lnTo>
                  <a:lnTo>
                    <a:pt x="108818" y="13398"/>
                  </a:lnTo>
                  <a:lnTo>
                    <a:pt x="108409" y="13295"/>
                  </a:lnTo>
                  <a:close/>
                  <a:moveTo>
                    <a:pt x="9205" y="13807"/>
                  </a:moveTo>
                  <a:lnTo>
                    <a:pt x="9102" y="13909"/>
                  </a:lnTo>
                  <a:lnTo>
                    <a:pt x="9205" y="13909"/>
                  </a:lnTo>
                  <a:lnTo>
                    <a:pt x="9205" y="13807"/>
                  </a:lnTo>
                  <a:close/>
                  <a:moveTo>
                    <a:pt x="5420" y="11045"/>
                  </a:moveTo>
                  <a:lnTo>
                    <a:pt x="0" y="14420"/>
                  </a:lnTo>
                  <a:lnTo>
                    <a:pt x="511" y="14318"/>
                  </a:lnTo>
                  <a:lnTo>
                    <a:pt x="1227" y="13909"/>
                  </a:lnTo>
                  <a:lnTo>
                    <a:pt x="1227" y="13705"/>
                  </a:lnTo>
                  <a:lnTo>
                    <a:pt x="1739" y="13398"/>
                  </a:lnTo>
                  <a:lnTo>
                    <a:pt x="1636" y="13500"/>
                  </a:lnTo>
                  <a:lnTo>
                    <a:pt x="2352" y="13295"/>
                  </a:lnTo>
                  <a:lnTo>
                    <a:pt x="2148" y="13398"/>
                  </a:lnTo>
                  <a:lnTo>
                    <a:pt x="2761" y="13193"/>
                  </a:lnTo>
                  <a:lnTo>
                    <a:pt x="2761" y="13193"/>
                  </a:lnTo>
                  <a:lnTo>
                    <a:pt x="1636" y="14011"/>
                  </a:lnTo>
                  <a:lnTo>
                    <a:pt x="3273" y="14114"/>
                  </a:lnTo>
                  <a:lnTo>
                    <a:pt x="3068" y="14625"/>
                  </a:lnTo>
                  <a:lnTo>
                    <a:pt x="3375" y="15034"/>
                  </a:lnTo>
                  <a:lnTo>
                    <a:pt x="3989" y="14932"/>
                  </a:lnTo>
                  <a:lnTo>
                    <a:pt x="3682" y="15136"/>
                  </a:lnTo>
                  <a:lnTo>
                    <a:pt x="4295" y="14932"/>
                  </a:lnTo>
                  <a:lnTo>
                    <a:pt x="4193" y="15034"/>
                  </a:lnTo>
                  <a:lnTo>
                    <a:pt x="4193" y="15034"/>
                  </a:lnTo>
                  <a:lnTo>
                    <a:pt x="4602" y="14727"/>
                  </a:lnTo>
                  <a:lnTo>
                    <a:pt x="4500" y="14625"/>
                  </a:lnTo>
                  <a:lnTo>
                    <a:pt x="5523" y="14318"/>
                  </a:lnTo>
                  <a:lnTo>
                    <a:pt x="5318" y="14318"/>
                  </a:lnTo>
                  <a:lnTo>
                    <a:pt x="5830" y="14114"/>
                  </a:lnTo>
                  <a:lnTo>
                    <a:pt x="5727" y="14114"/>
                  </a:lnTo>
                  <a:lnTo>
                    <a:pt x="5727" y="13909"/>
                  </a:lnTo>
                  <a:lnTo>
                    <a:pt x="6136" y="14011"/>
                  </a:lnTo>
                  <a:lnTo>
                    <a:pt x="6750" y="14011"/>
                  </a:lnTo>
                  <a:lnTo>
                    <a:pt x="6852" y="13807"/>
                  </a:lnTo>
                  <a:lnTo>
                    <a:pt x="7159" y="13909"/>
                  </a:lnTo>
                  <a:lnTo>
                    <a:pt x="8386" y="13500"/>
                  </a:lnTo>
                  <a:lnTo>
                    <a:pt x="8080" y="13398"/>
                  </a:lnTo>
                  <a:lnTo>
                    <a:pt x="7977" y="13398"/>
                  </a:lnTo>
                  <a:lnTo>
                    <a:pt x="8080" y="13193"/>
                  </a:lnTo>
                  <a:lnTo>
                    <a:pt x="8080" y="12886"/>
                  </a:lnTo>
                  <a:lnTo>
                    <a:pt x="7364" y="12682"/>
                  </a:lnTo>
                  <a:lnTo>
                    <a:pt x="7364" y="12682"/>
                  </a:lnTo>
                  <a:lnTo>
                    <a:pt x="7568" y="12784"/>
                  </a:lnTo>
                  <a:lnTo>
                    <a:pt x="6852" y="12886"/>
                  </a:lnTo>
                  <a:lnTo>
                    <a:pt x="7261" y="12682"/>
                  </a:lnTo>
                  <a:lnTo>
                    <a:pt x="6341" y="12682"/>
                  </a:lnTo>
                  <a:lnTo>
                    <a:pt x="6034" y="12989"/>
                  </a:lnTo>
                  <a:lnTo>
                    <a:pt x="6034" y="13193"/>
                  </a:lnTo>
                  <a:lnTo>
                    <a:pt x="5625" y="13398"/>
                  </a:lnTo>
                  <a:lnTo>
                    <a:pt x="5625" y="13398"/>
                  </a:lnTo>
                  <a:lnTo>
                    <a:pt x="5932" y="13193"/>
                  </a:lnTo>
                  <a:lnTo>
                    <a:pt x="5523" y="13295"/>
                  </a:lnTo>
                  <a:lnTo>
                    <a:pt x="5523" y="13091"/>
                  </a:lnTo>
                  <a:lnTo>
                    <a:pt x="6545" y="12375"/>
                  </a:lnTo>
                  <a:lnTo>
                    <a:pt x="6136" y="12375"/>
                  </a:lnTo>
                  <a:lnTo>
                    <a:pt x="6648" y="12068"/>
                  </a:lnTo>
                  <a:lnTo>
                    <a:pt x="5830" y="11659"/>
                  </a:lnTo>
                  <a:lnTo>
                    <a:pt x="5932" y="11557"/>
                  </a:lnTo>
                  <a:lnTo>
                    <a:pt x="5727" y="11352"/>
                  </a:lnTo>
                  <a:lnTo>
                    <a:pt x="5523" y="11557"/>
                  </a:lnTo>
                  <a:lnTo>
                    <a:pt x="5523" y="11352"/>
                  </a:lnTo>
                  <a:lnTo>
                    <a:pt x="5625" y="11250"/>
                  </a:lnTo>
                  <a:lnTo>
                    <a:pt x="5420" y="11045"/>
                  </a:lnTo>
                  <a:close/>
                  <a:moveTo>
                    <a:pt x="113011" y="13193"/>
                  </a:moveTo>
                  <a:lnTo>
                    <a:pt x="112807" y="13398"/>
                  </a:lnTo>
                  <a:lnTo>
                    <a:pt x="112500" y="13398"/>
                  </a:lnTo>
                  <a:lnTo>
                    <a:pt x="112193" y="13602"/>
                  </a:lnTo>
                  <a:lnTo>
                    <a:pt x="111682" y="13500"/>
                  </a:lnTo>
                  <a:lnTo>
                    <a:pt x="111682" y="13500"/>
                  </a:lnTo>
                  <a:lnTo>
                    <a:pt x="111784" y="13807"/>
                  </a:lnTo>
                  <a:lnTo>
                    <a:pt x="111170" y="13500"/>
                  </a:lnTo>
                  <a:lnTo>
                    <a:pt x="110864" y="13500"/>
                  </a:lnTo>
                  <a:lnTo>
                    <a:pt x="110864" y="13807"/>
                  </a:lnTo>
                  <a:lnTo>
                    <a:pt x="110250" y="13602"/>
                  </a:lnTo>
                  <a:lnTo>
                    <a:pt x="110148" y="14011"/>
                  </a:lnTo>
                  <a:lnTo>
                    <a:pt x="109739" y="14011"/>
                  </a:lnTo>
                  <a:lnTo>
                    <a:pt x="109636" y="14216"/>
                  </a:lnTo>
                  <a:lnTo>
                    <a:pt x="109432" y="14114"/>
                  </a:lnTo>
                  <a:lnTo>
                    <a:pt x="109534" y="14011"/>
                  </a:lnTo>
                  <a:lnTo>
                    <a:pt x="109330" y="13807"/>
                  </a:lnTo>
                  <a:lnTo>
                    <a:pt x="109534" y="13602"/>
                  </a:lnTo>
                  <a:lnTo>
                    <a:pt x="108716" y="13398"/>
                  </a:lnTo>
                  <a:lnTo>
                    <a:pt x="108511" y="13398"/>
                  </a:lnTo>
                  <a:lnTo>
                    <a:pt x="108716" y="13705"/>
                  </a:lnTo>
                  <a:lnTo>
                    <a:pt x="108102" y="13500"/>
                  </a:lnTo>
                  <a:lnTo>
                    <a:pt x="108102" y="13500"/>
                  </a:lnTo>
                  <a:lnTo>
                    <a:pt x="108205" y="13602"/>
                  </a:lnTo>
                  <a:lnTo>
                    <a:pt x="108102" y="13705"/>
                  </a:lnTo>
                  <a:lnTo>
                    <a:pt x="107898" y="13705"/>
                  </a:lnTo>
                  <a:lnTo>
                    <a:pt x="108205" y="13807"/>
                  </a:lnTo>
                  <a:lnTo>
                    <a:pt x="107693" y="13807"/>
                  </a:lnTo>
                  <a:lnTo>
                    <a:pt x="107795" y="14011"/>
                  </a:lnTo>
                  <a:lnTo>
                    <a:pt x="107386" y="14011"/>
                  </a:lnTo>
                  <a:lnTo>
                    <a:pt x="109125" y="14114"/>
                  </a:lnTo>
                  <a:lnTo>
                    <a:pt x="108614" y="14318"/>
                  </a:lnTo>
                  <a:lnTo>
                    <a:pt x="109125" y="14318"/>
                  </a:lnTo>
                  <a:lnTo>
                    <a:pt x="109125" y="14420"/>
                  </a:lnTo>
                  <a:lnTo>
                    <a:pt x="107898" y="14523"/>
                  </a:lnTo>
                  <a:lnTo>
                    <a:pt x="107795" y="14727"/>
                  </a:lnTo>
                  <a:lnTo>
                    <a:pt x="109227" y="14830"/>
                  </a:lnTo>
                  <a:lnTo>
                    <a:pt x="108818" y="15136"/>
                  </a:lnTo>
                  <a:lnTo>
                    <a:pt x="109227" y="15034"/>
                  </a:lnTo>
                  <a:lnTo>
                    <a:pt x="108307" y="15341"/>
                  </a:lnTo>
                  <a:lnTo>
                    <a:pt x="108716" y="15545"/>
                  </a:lnTo>
                  <a:lnTo>
                    <a:pt x="109432" y="15443"/>
                  </a:lnTo>
                  <a:lnTo>
                    <a:pt x="111375" y="15852"/>
                  </a:lnTo>
                  <a:lnTo>
                    <a:pt x="114648" y="14625"/>
                  </a:lnTo>
                  <a:lnTo>
                    <a:pt x="114648" y="14216"/>
                  </a:lnTo>
                  <a:lnTo>
                    <a:pt x="114034" y="13807"/>
                  </a:lnTo>
                  <a:lnTo>
                    <a:pt x="113830" y="13500"/>
                  </a:lnTo>
                  <a:lnTo>
                    <a:pt x="114239" y="13295"/>
                  </a:lnTo>
                  <a:lnTo>
                    <a:pt x="113011" y="13193"/>
                  </a:lnTo>
                  <a:close/>
                  <a:moveTo>
                    <a:pt x="65557" y="13705"/>
                  </a:moveTo>
                  <a:lnTo>
                    <a:pt x="63102" y="15750"/>
                  </a:lnTo>
                  <a:lnTo>
                    <a:pt x="63818" y="15750"/>
                  </a:lnTo>
                  <a:lnTo>
                    <a:pt x="64023" y="16159"/>
                  </a:lnTo>
                  <a:lnTo>
                    <a:pt x="66309" y="15364"/>
                  </a:lnTo>
                  <a:lnTo>
                    <a:pt x="66309" y="15364"/>
                  </a:lnTo>
                  <a:lnTo>
                    <a:pt x="67091" y="15852"/>
                  </a:lnTo>
                  <a:lnTo>
                    <a:pt x="68114" y="15545"/>
                  </a:lnTo>
                  <a:lnTo>
                    <a:pt x="67091" y="15443"/>
                  </a:lnTo>
                  <a:lnTo>
                    <a:pt x="67295" y="14830"/>
                  </a:lnTo>
                  <a:lnTo>
                    <a:pt x="65659" y="14011"/>
                  </a:lnTo>
                  <a:lnTo>
                    <a:pt x="65557" y="13705"/>
                  </a:lnTo>
                  <a:close/>
                  <a:moveTo>
                    <a:pt x="128864" y="16773"/>
                  </a:moveTo>
                  <a:lnTo>
                    <a:pt x="128455" y="16875"/>
                  </a:lnTo>
                  <a:lnTo>
                    <a:pt x="128455" y="16875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8864" y="16773"/>
                  </a:lnTo>
                  <a:close/>
                  <a:moveTo>
                    <a:pt x="73227" y="6955"/>
                  </a:moveTo>
                  <a:lnTo>
                    <a:pt x="70773" y="7364"/>
                  </a:lnTo>
                  <a:lnTo>
                    <a:pt x="71080" y="7670"/>
                  </a:lnTo>
                  <a:lnTo>
                    <a:pt x="70159" y="7773"/>
                  </a:lnTo>
                  <a:lnTo>
                    <a:pt x="70466" y="8080"/>
                  </a:lnTo>
                  <a:lnTo>
                    <a:pt x="70466" y="8386"/>
                  </a:lnTo>
                  <a:lnTo>
                    <a:pt x="69443" y="8386"/>
                  </a:lnTo>
                  <a:lnTo>
                    <a:pt x="69955" y="8693"/>
                  </a:lnTo>
                  <a:lnTo>
                    <a:pt x="69545" y="9205"/>
                  </a:lnTo>
                  <a:lnTo>
                    <a:pt x="68318" y="9205"/>
                  </a:lnTo>
                  <a:lnTo>
                    <a:pt x="69545" y="8898"/>
                  </a:lnTo>
                  <a:lnTo>
                    <a:pt x="69136" y="8489"/>
                  </a:lnTo>
                  <a:lnTo>
                    <a:pt x="69443" y="7773"/>
                  </a:lnTo>
                  <a:lnTo>
                    <a:pt x="71284" y="6955"/>
                  </a:lnTo>
                  <a:lnTo>
                    <a:pt x="71284" y="6955"/>
                  </a:lnTo>
                  <a:lnTo>
                    <a:pt x="67193" y="8284"/>
                  </a:lnTo>
                  <a:lnTo>
                    <a:pt x="66682" y="8898"/>
                  </a:lnTo>
                  <a:lnTo>
                    <a:pt x="67909" y="9205"/>
                  </a:lnTo>
                  <a:lnTo>
                    <a:pt x="66477" y="9205"/>
                  </a:lnTo>
                  <a:lnTo>
                    <a:pt x="68114" y="9716"/>
                  </a:lnTo>
                  <a:lnTo>
                    <a:pt x="67909" y="9920"/>
                  </a:lnTo>
                  <a:lnTo>
                    <a:pt x="70875" y="10125"/>
                  </a:lnTo>
                  <a:lnTo>
                    <a:pt x="70875" y="10023"/>
                  </a:lnTo>
                  <a:lnTo>
                    <a:pt x="72205" y="10227"/>
                  </a:lnTo>
                  <a:lnTo>
                    <a:pt x="72614" y="9716"/>
                  </a:lnTo>
                  <a:lnTo>
                    <a:pt x="73534" y="9920"/>
                  </a:lnTo>
                  <a:lnTo>
                    <a:pt x="73432" y="10227"/>
                  </a:lnTo>
                  <a:lnTo>
                    <a:pt x="73841" y="10330"/>
                  </a:lnTo>
                  <a:lnTo>
                    <a:pt x="73636" y="10432"/>
                  </a:lnTo>
                  <a:lnTo>
                    <a:pt x="74148" y="10330"/>
                  </a:lnTo>
                  <a:lnTo>
                    <a:pt x="74250" y="10739"/>
                  </a:lnTo>
                  <a:lnTo>
                    <a:pt x="73432" y="11148"/>
                  </a:lnTo>
                  <a:lnTo>
                    <a:pt x="74685" y="10969"/>
                  </a:lnTo>
                  <a:lnTo>
                    <a:pt x="74761" y="11045"/>
                  </a:lnTo>
                  <a:lnTo>
                    <a:pt x="74557" y="11148"/>
                  </a:lnTo>
                  <a:lnTo>
                    <a:pt x="75375" y="11557"/>
                  </a:lnTo>
                  <a:lnTo>
                    <a:pt x="75477" y="12273"/>
                  </a:lnTo>
                  <a:lnTo>
                    <a:pt x="73534" y="13398"/>
                  </a:lnTo>
                  <a:lnTo>
                    <a:pt x="73636" y="13807"/>
                  </a:lnTo>
                  <a:lnTo>
                    <a:pt x="72000" y="14216"/>
                  </a:lnTo>
                  <a:lnTo>
                    <a:pt x="72000" y="14318"/>
                  </a:lnTo>
                  <a:lnTo>
                    <a:pt x="72000" y="14420"/>
                  </a:lnTo>
                  <a:lnTo>
                    <a:pt x="71898" y="14625"/>
                  </a:lnTo>
                  <a:lnTo>
                    <a:pt x="72000" y="14318"/>
                  </a:lnTo>
                  <a:lnTo>
                    <a:pt x="71080" y="14114"/>
                  </a:lnTo>
                  <a:lnTo>
                    <a:pt x="70057" y="14727"/>
                  </a:lnTo>
                  <a:lnTo>
                    <a:pt x="70977" y="15136"/>
                  </a:lnTo>
                  <a:lnTo>
                    <a:pt x="72307" y="14727"/>
                  </a:lnTo>
                  <a:lnTo>
                    <a:pt x="72818" y="14830"/>
                  </a:lnTo>
                  <a:lnTo>
                    <a:pt x="72716" y="15034"/>
                  </a:lnTo>
                  <a:lnTo>
                    <a:pt x="72716" y="15034"/>
                  </a:lnTo>
                  <a:lnTo>
                    <a:pt x="73330" y="14830"/>
                  </a:lnTo>
                  <a:lnTo>
                    <a:pt x="73125" y="15034"/>
                  </a:lnTo>
                  <a:lnTo>
                    <a:pt x="73739" y="15545"/>
                  </a:lnTo>
                  <a:lnTo>
                    <a:pt x="73636" y="15648"/>
                  </a:lnTo>
                  <a:lnTo>
                    <a:pt x="74148" y="15750"/>
                  </a:lnTo>
                  <a:lnTo>
                    <a:pt x="73636" y="15955"/>
                  </a:lnTo>
                  <a:lnTo>
                    <a:pt x="74250" y="16261"/>
                  </a:lnTo>
                  <a:lnTo>
                    <a:pt x="74045" y="16364"/>
                  </a:lnTo>
                  <a:lnTo>
                    <a:pt x="76909" y="17386"/>
                  </a:lnTo>
                  <a:lnTo>
                    <a:pt x="77318" y="17080"/>
                  </a:lnTo>
                  <a:lnTo>
                    <a:pt x="76398" y="16364"/>
                  </a:lnTo>
                  <a:lnTo>
                    <a:pt x="76500" y="16261"/>
                  </a:lnTo>
                  <a:lnTo>
                    <a:pt x="75989" y="15648"/>
                  </a:lnTo>
                  <a:lnTo>
                    <a:pt x="76705" y="15648"/>
                  </a:lnTo>
                  <a:lnTo>
                    <a:pt x="78034" y="16568"/>
                  </a:lnTo>
                  <a:lnTo>
                    <a:pt x="78239" y="16364"/>
                  </a:lnTo>
                  <a:lnTo>
                    <a:pt x="78545" y="16364"/>
                  </a:lnTo>
                  <a:lnTo>
                    <a:pt x="78545" y="15648"/>
                  </a:lnTo>
                  <a:lnTo>
                    <a:pt x="78955" y="15955"/>
                  </a:lnTo>
                  <a:lnTo>
                    <a:pt x="78955" y="15443"/>
                  </a:lnTo>
                  <a:lnTo>
                    <a:pt x="79057" y="15341"/>
                  </a:lnTo>
                  <a:lnTo>
                    <a:pt x="78750" y="15341"/>
                  </a:lnTo>
                  <a:lnTo>
                    <a:pt x="78545" y="15136"/>
                  </a:lnTo>
                  <a:lnTo>
                    <a:pt x="78955" y="14932"/>
                  </a:lnTo>
                  <a:lnTo>
                    <a:pt x="78648" y="14932"/>
                  </a:lnTo>
                  <a:lnTo>
                    <a:pt x="78955" y="14830"/>
                  </a:lnTo>
                  <a:lnTo>
                    <a:pt x="78648" y="14625"/>
                  </a:lnTo>
                  <a:lnTo>
                    <a:pt x="78034" y="14625"/>
                  </a:lnTo>
                  <a:lnTo>
                    <a:pt x="77830" y="14216"/>
                  </a:lnTo>
                  <a:lnTo>
                    <a:pt x="78034" y="14114"/>
                  </a:lnTo>
                  <a:lnTo>
                    <a:pt x="77523" y="14011"/>
                  </a:lnTo>
                  <a:lnTo>
                    <a:pt x="77727" y="13807"/>
                  </a:lnTo>
                  <a:lnTo>
                    <a:pt x="77318" y="13398"/>
                  </a:lnTo>
                  <a:lnTo>
                    <a:pt x="78341" y="13602"/>
                  </a:lnTo>
                  <a:lnTo>
                    <a:pt x="78136" y="13193"/>
                  </a:lnTo>
                  <a:lnTo>
                    <a:pt x="78545" y="13091"/>
                  </a:lnTo>
                  <a:lnTo>
                    <a:pt x="79466" y="13398"/>
                  </a:lnTo>
                  <a:lnTo>
                    <a:pt x="79159" y="13602"/>
                  </a:lnTo>
                  <a:lnTo>
                    <a:pt x="79159" y="13602"/>
                  </a:lnTo>
                  <a:lnTo>
                    <a:pt x="80284" y="13295"/>
                  </a:lnTo>
                  <a:lnTo>
                    <a:pt x="79466" y="13909"/>
                  </a:lnTo>
                  <a:lnTo>
                    <a:pt x="79568" y="14318"/>
                  </a:lnTo>
                  <a:lnTo>
                    <a:pt x="79977" y="14114"/>
                  </a:lnTo>
                  <a:lnTo>
                    <a:pt x="80182" y="14420"/>
                  </a:lnTo>
                  <a:lnTo>
                    <a:pt x="80489" y="14420"/>
                  </a:lnTo>
                  <a:lnTo>
                    <a:pt x="80693" y="13909"/>
                  </a:lnTo>
                  <a:lnTo>
                    <a:pt x="80489" y="13909"/>
                  </a:lnTo>
                  <a:lnTo>
                    <a:pt x="81818" y="13602"/>
                  </a:lnTo>
                  <a:lnTo>
                    <a:pt x="81511" y="13398"/>
                  </a:lnTo>
                  <a:lnTo>
                    <a:pt x="81716" y="13295"/>
                  </a:lnTo>
                  <a:lnTo>
                    <a:pt x="81614" y="13193"/>
                  </a:lnTo>
                  <a:lnTo>
                    <a:pt x="82023" y="13295"/>
                  </a:lnTo>
                  <a:lnTo>
                    <a:pt x="82023" y="12989"/>
                  </a:lnTo>
                  <a:lnTo>
                    <a:pt x="82227" y="12989"/>
                  </a:lnTo>
                  <a:lnTo>
                    <a:pt x="82227" y="12682"/>
                  </a:lnTo>
                  <a:lnTo>
                    <a:pt x="81000" y="12886"/>
                  </a:lnTo>
                  <a:lnTo>
                    <a:pt x="81716" y="12477"/>
                  </a:lnTo>
                  <a:lnTo>
                    <a:pt x="80591" y="12375"/>
                  </a:lnTo>
                  <a:lnTo>
                    <a:pt x="81307" y="12170"/>
                  </a:lnTo>
                  <a:lnTo>
                    <a:pt x="80591" y="11966"/>
                  </a:lnTo>
                  <a:lnTo>
                    <a:pt x="80795" y="11864"/>
                  </a:lnTo>
                  <a:lnTo>
                    <a:pt x="80284" y="12068"/>
                  </a:lnTo>
                  <a:lnTo>
                    <a:pt x="80386" y="11864"/>
                  </a:lnTo>
                  <a:lnTo>
                    <a:pt x="80080" y="11864"/>
                  </a:lnTo>
                  <a:lnTo>
                    <a:pt x="80182" y="11761"/>
                  </a:lnTo>
                  <a:lnTo>
                    <a:pt x="79670" y="11966"/>
                  </a:lnTo>
                  <a:lnTo>
                    <a:pt x="80080" y="11557"/>
                  </a:lnTo>
                  <a:lnTo>
                    <a:pt x="79670" y="11761"/>
                  </a:lnTo>
                  <a:lnTo>
                    <a:pt x="79466" y="11761"/>
                  </a:lnTo>
                  <a:lnTo>
                    <a:pt x="79568" y="11557"/>
                  </a:lnTo>
                  <a:lnTo>
                    <a:pt x="79773" y="11455"/>
                  </a:lnTo>
                  <a:lnTo>
                    <a:pt x="79057" y="11352"/>
                  </a:lnTo>
                  <a:lnTo>
                    <a:pt x="78955" y="11148"/>
                  </a:lnTo>
                  <a:lnTo>
                    <a:pt x="78239" y="11045"/>
                  </a:lnTo>
                  <a:lnTo>
                    <a:pt x="79466" y="10943"/>
                  </a:lnTo>
                  <a:lnTo>
                    <a:pt x="78648" y="10841"/>
                  </a:lnTo>
                  <a:lnTo>
                    <a:pt x="80284" y="10739"/>
                  </a:lnTo>
                  <a:lnTo>
                    <a:pt x="78648" y="10534"/>
                  </a:lnTo>
                  <a:lnTo>
                    <a:pt x="80080" y="10330"/>
                  </a:lnTo>
                  <a:lnTo>
                    <a:pt x="79670" y="10023"/>
                  </a:lnTo>
                  <a:lnTo>
                    <a:pt x="79057" y="10125"/>
                  </a:lnTo>
                  <a:lnTo>
                    <a:pt x="79364" y="9920"/>
                  </a:lnTo>
                  <a:lnTo>
                    <a:pt x="78443" y="10023"/>
                  </a:lnTo>
                  <a:lnTo>
                    <a:pt x="79568" y="9716"/>
                  </a:lnTo>
                  <a:lnTo>
                    <a:pt x="79466" y="9409"/>
                  </a:lnTo>
                  <a:lnTo>
                    <a:pt x="78750" y="9409"/>
                  </a:lnTo>
                  <a:lnTo>
                    <a:pt x="77625" y="10023"/>
                  </a:lnTo>
                  <a:lnTo>
                    <a:pt x="77420" y="9716"/>
                  </a:lnTo>
                  <a:lnTo>
                    <a:pt x="78545" y="9205"/>
                  </a:lnTo>
                  <a:lnTo>
                    <a:pt x="77216" y="9409"/>
                  </a:lnTo>
                  <a:lnTo>
                    <a:pt x="77216" y="9409"/>
                  </a:lnTo>
                  <a:lnTo>
                    <a:pt x="78341" y="8898"/>
                  </a:lnTo>
                  <a:lnTo>
                    <a:pt x="76500" y="8898"/>
                  </a:lnTo>
                  <a:lnTo>
                    <a:pt x="77011" y="8591"/>
                  </a:lnTo>
                  <a:lnTo>
                    <a:pt x="75886" y="9000"/>
                  </a:lnTo>
                  <a:lnTo>
                    <a:pt x="76398" y="8693"/>
                  </a:lnTo>
                  <a:lnTo>
                    <a:pt x="76091" y="8693"/>
                  </a:lnTo>
                  <a:lnTo>
                    <a:pt x="76807" y="8386"/>
                  </a:lnTo>
                  <a:lnTo>
                    <a:pt x="76807" y="8386"/>
                  </a:lnTo>
                  <a:lnTo>
                    <a:pt x="75580" y="8591"/>
                  </a:lnTo>
                  <a:lnTo>
                    <a:pt x="75580" y="8591"/>
                  </a:lnTo>
                  <a:lnTo>
                    <a:pt x="76500" y="8182"/>
                  </a:lnTo>
                  <a:lnTo>
                    <a:pt x="74761" y="7875"/>
                  </a:lnTo>
                  <a:lnTo>
                    <a:pt x="74761" y="7875"/>
                  </a:lnTo>
                  <a:lnTo>
                    <a:pt x="74864" y="8182"/>
                  </a:lnTo>
                  <a:lnTo>
                    <a:pt x="74045" y="8489"/>
                  </a:lnTo>
                  <a:lnTo>
                    <a:pt x="73739" y="8080"/>
                  </a:lnTo>
                  <a:lnTo>
                    <a:pt x="72511" y="8489"/>
                  </a:lnTo>
                  <a:lnTo>
                    <a:pt x="72818" y="8284"/>
                  </a:lnTo>
                  <a:lnTo>
                    <a:pt x="72716" y="8182"/>
                  </a:lnTo>
                  <a:lnTo>
                    <a:pt x="73125" y="7977"/>
                  </a:lnTo>
                  <a:lnTo>
                    <a:pt x="72614" y="8182"/>
                  </a:lnTo>
                  <a:lnTo>
                    <a:pt x="73534" y="7773"/>
                  </a:lnTo>
                  <a:lnTo>
                    <a:pt x="73227" y="6955"/>
                  </a:lnTo>
                  <a:close/>
                  <a:moveTo>
                    <a:pt x="103500" y="0"/>
                  </a:moveTo>
                  <a:lnTo>
                    <a:pt x="103807" y="102"/>
                  </a:lnTo>
                  <a:lnTo>
                    <a:pt x="99205" y="205"/>
                  </a:lnTo>
                  <a:lnTo>
                    <a:pt x="101864" y="307"/>
                  </a:lnTo>
                  <a:lnTo>
                    <a:pt x="99614" y="409"/>
                  </a:lnTo>
                  <a:lnTo>
                    <a:pt x="100125" y="511"/>
                  </a:lnTo>
                  <a:lnTo>
                    <a:pt x="99818" y="818"/>
                  </a:lnTo>
                  <a:lnTo>
                    <a:pt x="97057" y="511"/>
                  </a:lnTo>
                  <a:lnTo>
                    <a:pt x="97057" y="818"/>
                  </a:lnTo>
                  <a:lnTo>
                    <a:pt x="94705" y="1023"/>
                  </a:lnTo>
                  <a:lnTo>
                    <a:pt x="94705" y="614"/>
                  </a:lnTo>
                  <a:lnTo>
                    <a:pt x="91841" y="818"/>
                  </a:lnTo>
                  <a:lnTo>
                    <a:pt x="92966" y="1227"/>
                  </a:lnTo>
                  <a:lnTo>
                    <a:pt x="90716" y="920"/>
                  </a:lnTo>
                  <a:lnTo>
                    <a:pt x="86625" y="1841"/>
                  </a:lnTo>
                  <a:lnTo>
                    <a:pt x="86932" y="2148"/>
                  </a:lnTo>
                  <a:lnTo>
                    <a:pt x="87955" y="2045"/>
                  </a:lnTo>
                  <a:lnTo>
                    <a:pt x="87955" y="2045"/>
                  </a:lnTo>
                  <a:lnTo>
                    <a:pt x="81818" y="3477"/>
                  </a:lnTo>
                  <a:lnTo>
                    <a:pt x="83148" y="3682"/>
                  </a:lnTo>
                  <a:lnTo>
                    <a:pt x="82841" y="3784"/>
                  </a:lnTo>
                  <a:lnTo>
                    <a:pt x="85091" y="3989"/>
                  </a:lnTo>
                  <a:lnTo>
                    <a:pt x="82023" y="4295"/>
                  </a:lnTo>
                  <a:lnTo>
                    <a:pt x="82125" y="4398"/>
                  </a:lnTo>
                  <a:lnTo>
                    <a:pt x="82125" y="4500"/>
                  </a:lnTo>
                  <a:lnTo>
                    <a:pt x="83557" y="4602"/>
                  </a:lnTo>
                  <a:lnTo>
                    <a:pt x="82534" y="4807"/>
                  </a:lnTo>
                  <a:lnTo>
                    <a:pt x="88568" y="5318"/>
                  </a:lnTo>
                  <a:lnTo>
                    <a:pt x="88568" y="5625"/>
                  </a:lnTo>
                  <a:lnTo>
                    <a:pt x="89489" y="6341"/>
                  </a:lnTo>
                  <a:lnTo>
                    <a:pt x="88670" y="6648"/>
                  </a:lnTo>
                  <a:lnTo>
                    <a:pt x="89386" y="6750"/>
                  </a:lnTo>
                  <a:lnTo>
                    <a:pt x="89182" y="7057"/>
                  </a:lnTo>
                  <a:lnTo>
                    <a:pt x="89386" y="7466"/>
                  </a:lnTo>
                  <a:lnTo>
                    <a:pt x="89386" y="7568"/>
                  </a:lnTo>
                  <a:lnTo>
                    <a:pt x="89591" y="7773"/>
                  </a:lnTo>
                  <a:lnTo>
                    <a:pt x="88977" y="7977"/>
                  </a:lnTo>
                  <a:lnTo>
                    <a:pt x="89080" y="8080"/>
                  </a:lnTo>
                  <a:lnTo>
                    <a:pt x="88773" y="8182"/>
                  </a:lnTo>
                  <a:lnTo>
                    <a:pt x="88773" y="8182"/>
                  </a:lnTo>
                  <a:lnTo>
                    <a:pt x="89386" y="8080"/>
                  </a:lnTo>
                  <a:lnTo>
                    <a:pt x="88568" y="8795"/>
                  </a:lnTo>
                  <a:lnTo>
                    <a:pt x="90102" y="8489"/>
                  </a:lnTo>
                  <a:lnTo>
                    <a:pt x="90102" y="8591"/>
                  </a:lnTo>
                  <a:lnTo>
                    <a:pt x="90205" y="8591"/>
                  </a:lnTo>
                  <a:lnTo>
                    <a:pt x="90205" y="8693"/>
                  </a:lnTo>
                  <a:lnTo>
                    <a:pt x="91023" y="8693"/>
                  </a:lnTo>
                  <a:lnTo>
                    <a:pt x="90000" y="9102"/>
                  </a:lnTo>
                  <a:lnTo>
                    <a:pt x="91227" y="9205"/>
                  </a:lnTo>
                  <a:lnTo>
                    <a:pt x="90716" y="9205"/>
                  </a:lnTo>
                  <a:lnTo>
                    <a:pt x="91023" y="9409"/>
                  </a:lnTo>
                  <a:lnTo>
                    <a:pt x="91227" y="9716"/>
                  </a:lnTo>
                  <a:lnTo>
                    <a:pt x="88875" y="9614"/>
                  </a:lnTo>
                  <a:lnTo>
                    <a:pt x="91330" y="10125"/>
                  </a:lnTo>
                  <a:lnTo>
                    <a:pt x="90511" y="10739"/>
                  </a:lnTo>
                  <a:lnTo>
                    <a:pt x="91023" y="10739"/>
                  </a:lnTo>
                  <a:lnTo>
                    <a:pt x="90511" y="10841"/>
                  </a:lnTo>
                  <a:lnTo>
                    <a:pt x="90205" y="11148"/>
                  </a:lnTo>
                  <a:lnTo>
                    <a:pt x="90511" y="11148"/>
                  </a:lnTo>
                  <a:lnTo>
                    <a:pt x="88568" y="11557"/>
                  </a:lnTo>
                  <a:lnTo>
                    <a:pt x="90102" y="11455"/>
                  </a:lnTo>
                  <a:lnTo>
                    <a:pt x="88057" y="12170"/>
                  </a:lnTo>
                  <a:lnTo>
                    <a:pt x="90102" y="11966"/>
                  </a:lnTo>
                  <a:lnTo>
                    <a:pt x="89898" y="12068"/>
                  </a:lnTo>
                  <a:lnTo>
                    <a:pt x="90205" y="12273"/>
                  </a:lnTo>
                  <a:lnTo>
                    <a:pt x="88261" y="12273"/>
                  </a:lnTo>
                  <a:lnTo>
                    <a:pt x="87955" y="12784"/>
                  </a:lnTo>
                  <a:lnTo>
                    <a:pt x="88773" y="12784"/>
                  </a:lnTo>
                  <a:lnTo>
                    <a:pt x="87648" y="13500"/>
                  </a:lnTo>
                  <a:lnTo>
                    <a:pt x="89489" y="12784"/>
                  </a:lnTo>
                  <a:lnTo>
                    <a:pt x="89489" y="12784"/>
                  </a:lnTo>
                  <a:lnTo>
                    <a:pt x="87750" y="13602"/>
                  </a:lnTo>
                  <a:lnTo>
                    <a:pt x="87852" y="13602"/>
                  </a:lnTo>
                  <a:lnTo>
                    <a:pt x="87750" y="14011"/>
                  </a:lnTo>
                  <a:lnTo>
                    <a:pt x="89182" y="13807"/>
                  </a:lnTo>
                  <a:lnTo>
                    <a:pt x="88261" y="14114"/>
                  </a:lnTo>
                  <a:lnTo>
                    <a:pt x="88057" y="15239"/>
                  </a:lnTo>
                  <a:lnTo>
                    <a:pt x="88773" y="14727"/>
                  </a:lnTo>
                  <a:lnTo>
                    <a:pt x="89080" y="14318"/>
                  </a:lnTo>
                  <a:lnTo>
                    <a:pt x="89489" y="15034"/>
                  </a:lnTo>
                  <a:lnTo>
                    <a:pt x="88466" y="15034"/>
                  </a:lnTo>
                  <a:lnTo>
                    <a:pt x="88364" y="15341"/>
                  </a:lnTo>
                  <a:lnTo>
                    <a:pt x="89080" y="15136"/>
                  </a:lnTo>
                  <a:lnTo>
                    <a:pt x="88977" y="15239"/>
                  </a:lnTo>
                  <a:lnTo>
                    <a:pt x="89182" y="15239"/>
                  </a:lnTo>
                  <a:lnTo>
                    <a:pt x="88261" y="15443"/>
                  </a:lnTo>
                  <a:lnTo>
                    <a:pt x="88568" y="16466"/>
                  </a:lnTo>
                  <a:lnTo>
                    <a:pt x="89080" y="16261"/>
                  </a:lnTo>
                  <a:lnTo>
                    <a:pt x="88568" y="16773"/>
                  </a:lnTo>
                  <a:lnTo>
                    <a:pt x="89386" y="17182"/>
                  </a:lnTo>
                  <a:lnTo>
                    <a:pt x="88977" y="17591"/>
                  </a:lnTo>
                  <a:lnTo>
                    <a:pt x="89386" y="18205"/>
                  </a:lnTo>
                  <a:lnTo>
                    <a:pt x="89795" y="18205"/>
                  </a:lnTo>
                  <a:lnTo>
                    <a:pt x="89386" y="18409"/>
                  </a:lnTo>
                  <a:lnTo>
                    <a:pt x="89795" y="18409"/>
                  </a:lnTo>
                  <a:lnTo>
                    <a:pt x="89795" y="18307"/>
                  </a:lnTo>
                  <a:lnTo>
                    <a:pt x="91227" y="18000"/>
                  </a:lnTo>
                  <a:lnTo>
                    <a:pt x="91023" y="18614"/>
                  </a:lnTo>
                  <a:lnTo>
                    <a:pt x="91943" y="18511"/>
                  </a:lnTo>
                  <a:lnTo>
                    <a:pt x="91943" y="18511"/>
                  </a:lnTo>
                  <a:lnTo>
                    <a:pt x="91330" y="18920"/>
                  </a:lnTo>
                  <a:lnTo>
                    <a:pt x="91330" y="18920"/>
                  </a:lnTo>
                  <a:lnTo>
                    <a:pt x="92148" y="18818"/>
                  </a:lnTo>
                  <a:lnTo>
                    <a:pt x="92148" y="19227"/>
                  </a:lnTo>
                  <a:lnTo>
                    <a:pt x="92455" y="19227"/>
                  </a:lnTo>
                  <a:lnTo>
                    <a:pt x="92250" y="19125"/>
                  </a:lnTo>
                  <a:lnTo>
                    <a:pt x="92966" y="18920"/>
                  </a:lnTo>
                  <a:lnTo>
                    <a:pt x="92455" y="18614"/>
                  </a:lnTo>
                  <a:lnTo>
                    <a:pt x="93375" y="18409"/>
                  </a:lnTo>
                  <a:lnTo>
                    <a:pt x="93989" y="17591"/>
                  </a:lnTo>
                  <a:lnTo>
                    <a:pt x="93784" y="17489"/>
                  </a:lnTo>
                  <a:lnTo>
                    <a:pt x="94091" y="17386"/>
                  </a:lnTo>
                  <a:lnTo>
                    <a:pt x="94295" y="16670"/>
                  </a:lnTo>
                  <a:lnTo>
                    <a:pt x="93784" y="16568"/>
                  </a:lnTo>
                  <a:lnTo>
                    <a:pt x="94807" y="16364"/>
                  </a:lnTo>
                  <a:lnTo>
                    <a:pt x="94500" y="16159"/>
                  </a:lnTo>
                  <a:lnTo>
                    <a:pt x="95830" y="15648"/>
                  </a:lnTo>
                  <a:lnTo>
                    <a:pt x="95830" y="15239"/>
                  </a:lnTo>
                  <a:lnTo>
                    <a:pt x="95216" y="15136"/>
                  </a:lnTo>
                  <a:lnTo>
                    <a:pt x="96136" y="15034"/>
                  </a:lnTo>
                  <a:lnTo>
                    <a:pt x="95830" y="14625"/>
                  </a:lnTo>
                  <a:lnTo>
                    <a:pt x="96955" y="14216"/>
                  </a:lnTo>
                  <a:lnTo>
                    <a:pt x="96545" y="14011"/>
                  </a:lnTo>
                  <a:lnTo>
                    <a:pt x="98489" y="13398"/>
                  </a:lnTo>
                  <a:lnTo>
                    <a:pt x="98182" y="13295"/>
                  </a:lnTo>
                  <a:lnTo>
                    <a:pt x="98795" y="13295"/>
                  </a:lnTo>
                  <a:lnTo>
                    <a:pt x="98386" y="13909"/>
                  </a:lnTo>
                  <a:lnTo>
                    <a:pt x="99205" y="13602"/>
                  </a:lnTo>
                  <a:lnTo>
                    <a:pt x="99307" y="13705"/>
                  </a:lnTo>
                  <a:lnTo>
                    <a:pt x="102580" y="11659"/>
                  </a:lnTo>
                  <a:lnTo>
                    <a:pt x="102682" y="11455"/>
                  </a:lnTo>
                  <a:lnTo>
                    <a:pt x="109125" y="10227"/>
                  </a:lnTo>
                  <a:lnTo>
                    <a:pt x="109023" y="10227"/>
                  </a:lnTo>
                  <a:lnTo>
                    <a:pt x="109636" y="10023"/>
                  </a:lnTo>
                  <a:lnTo>
                    <a:pt x="106159" y="10023"/>
                  </a:lnTo>
                  <a:lnTo>
                    <a:pt x="106977" y="9716"/>
                  </a:lnTo>
                  <a:lnTo>
                    <a:pt x="105239" y="9716"/>
                  </a:lnTo>
                  <a:lnTo>
                    <a:pt x="105852" y="9205"/>
                  </a:lnTo>
                  <a:lnTo>
                    <a:pt x="107386" y="9205"/>
                  </a:lnTo>
                  <a:lnTo>
                    <a:pt x="106773" y="8693"/>
                  </a:lnTo>
                  <a:lnTo>
                    <a:pt x="108409" y="9102"/>
                  </a:lnTo>
                  <a:lnTo>
                    <a:pt x="109023" y="9716"/>
                  </a:lnTo>
                  <a:lnTo>
                    <a:pt x="109636" y="9307"/>
                  </a:lnTo>
                  <a:lnTo>
                    <a:pt x="109636" y="9716"/>
                  </a:lnTo>
                  <a:lnTo>
                    <a:pt x="110148" y="9307"/>
                  </a:lnTo>
                  <a:lnTo>
                    <a:pt x="110148" y="8795"/>
                  </a:lnTo>
                  <a:lnTo>
                    <a:pt x="109739" y="9000"/>
                  </a:lnTo>
                  <a:lnTo>
                    <a:pt x="110148" y="8591"/>
                  </a:lnTo>
                  <a:lnTo>
                    <a:pt x="108205" y="8080"/>
                  </a:lnTo>
                  <a:lnTo>
                    <a:pt x="108511" y="7977"/>
                  </a:lnTo>
                  <a:lnTo>
                    <a:pt x="108307" y="7670"/>
                  </a:lnTo>
                  <a:lnTo>
                    <a:pt x="107284" y="7773"/>
                  </a:lnTo>
                  <a:lnTo>
                    <a:pt x="107284" y="7773"/>
                  </a:lnTo>
                  <a:lnTo>
                    <a:pt x="108211" y="7587"/>
                  </a:lnTo>
                  <a:lnTo>
                    <a:pt x="108211" y="7587"/>
                  </a:lnTo>
                  <a:lnTo>
                    <a:pt x="106875" y="7466"/>
                  </a:lnTo>
                  <a:lnTo>
                    <a:pt x="107489" y="7364"/>
                  </a:lnTo>
                  <a:lnTo>
                    <a:pt x="107080" y="7159"/>
                  </a:lnTo>
                  <a:lnTo>
                    <a:pt x="108716" y="7159"/>
                  </a:lnTo>
                  <a:lnTo>
                    <a:pt x="108307" y="6852"/>
                  </a:lnTo>
                  <a:lnTo>
                    <a:pt x="111375" y="7159"/>
                  </a:lnTo>
                  <a:lnTo>
                    <a:pt x="111068" y="6750"/>
                  </a:lnTo>
                  <a:lnTo>
                    <a:pt x="110352" y="6750"/>
                  </a:lnTo>
                  <a:lnTo>
                    <a:pt x="110352" y="6545"/>
                  </a:lnTo>
                  <a:lnTo>
                    <a:pt x="110659" y="6239"/>
                  </a:lnTo>
                  <a:lnTo>
                    <a:pt x="110557" y="6545"/>
                  </a:lnTo>
                  <a:lnTo>
                    <a:pt x="112295" y="6443"/>
                  </a:lnTo>
                  <a:lnTo>
                    <a:pt x="111989" y="6034"/>
                  </a:lnTo>
                  <a:lnTo>
                    <a:pt x="111273" y="6239"/>
                  </a:lnTo>
                  <a:lnTo>
                    <a:pt x="111273" y="5830"/>
                  </a:lnTo>
                  <a:lnTo>
                    <a:pt x="110557" y="5830"/>
                  </a:lnTo>
                  <a:lnTo>
                    <a:pt x="111784" y="5727"/>
                  </a:lnTo>
                  <a:lnTo>
                    <a:pt x="112091" y="5830"/>
                  </a:lnTo>
                  <a:lnTo>
                    <a:pt x="112193" y="5011"/>
                  </a:lnTo>
                  <a:lnTo>
                    <a:pt x="111375" y="4909"/>
                  </a:lnTo>
                  <a:lnTo>
                    <a:pt x="111068" y="4705"/>
                  </a:lnTo>
                  <a:lnTo>
                    <a:pt x="110659" y="4602"/>
                  </a:lnTo>
                  <a:lnTo>
                    <a:pt x="113011" y="4500"/>
                  </a:lnTo>
                  <a:lnTo>
                    <a:pt x="113216" y="4091"/>
                  </a:lnTo>
                  <a:lnTo>
                    <a:pt x="111989" y="3886"/>
                  </a:lnTo>
                  <a:lnTo>
                    <a:pt x="112807" y="3886"/>
                  </a:lnTo>
                  <a:lnTo>
                    <a:pt x="111580" y="3784"/>
                  </a:lnTo>
                  <a:lnTo>
                    <a:pt x="112091" y="3170"/>
                  </a:lnTo>
                  <a:lnTo>
                    <a:pt x="111989" y="3068"/>
                  </a:lnTo>
                  <a:lnTo>
                    <a:pt x="113114" y="2557"/>
                  </a:lnTo>
                  <a:lnTo>
                    <a:pt x="112909" y="2352"/>
                  </a:lnTo>
                  <a:lnTo>
                    <a:pt x="113216" y="1943"/>
                  </a:lnTo>
                  <a:lnTo>
                    <a:pt x="115261" y="1841"/>
                  </a:lnTo>
                  <a:lnTo>
                    <a:pt x="114750" y="1739"/>
                  </a:lnTo>
                  <a:lnTo>
                    <a:pt x="116284" y="1534"/>
                  </a:lnTo>
                  <a:lnTo>
                    <a:pt x="116080" y="1432"/>
                  </a:lnTo>
                  <a:lnTo>
                    <a:pt x="117818" y="1125"/>
                  </a:lnTo>
                  <a:lnTo>
                    <a:pt x="111273" y="1636"/>
                  </a:lnTo>
                  <a:lnTo>
                    <a:pt x="111273" y="1636"/>
                  </a:lnTo>
                  <a:lnTo>
                    <a:pt x="112398" y="1125"/>
                  </a:lnTo>
                  <a:lnTo>
                    <a:pt x="107898" y="818"/>
                  </a:lnTo>
                  <a:lnTo>
                    <a:pt x="112500" y="409"/>
                  </a:lnTo>
                  <a:lnTo>
                    <a:pt x="106977" y="205"/>
                  </a:lnTo>
                  <a:lnTo>
                    <a:pt x="110352" y="0"/>
                  </a:lnTo>
                  <a:close/>
                  <a:moveTo>
                    <a:pt x="5114" y="22807"/>
                  </a:moveTo>
                  <a:lnTo>
                    <a:pt x="5069" y="22823"/>
                  </a:lnTo>
                  <a:lnTo>
                    <a:pt x="5069" y="22823"/>
                  </a:lnTo>
                  <a:lnTo>
                    <a:pt x="5011" y="22909"/>
                  </a:lnTo>
                  <a:lnTo>
                    <a:pt x="5114" y="22807"/>
                  </a:lnTo>
                  <a:close/>
                  <a:moveTo>
                    <a:pt x="133057" y="23011"/>
                  </a:moveTo>
                  <a:lnTo>
                    <a:pt x="132955" y="23216"/>
                  </a:lnTo>
                  <a:lnTo>
                    <a:pt x="132443" y="23216"/>
                  </a:lnTo>
                  <a:lnTo>
                    <a:pt x="132955" y="23727"/>
                  </a:lnTo>
                  <a:lnTo>
                    <a:pt x="133261" y="23727"/>
                  </a:lnTo>
                  <a:lnTo>
                    <a:pt x="133568" y="23216"/>
                  </a:lnTo>
                  <a:lnTo>
                    <a:pt x="133057" y="23011"/>
                  </a:lnTo>
                  <a:close/>
                  <a:moveTo>
                    <a:pt x="1125" y="23625"/>
                  </a:moveTo>
                  <a:lnTo>
                    <a:pt x="102" y="24034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125" y="23625"/>
                  </a:lnTo>
                  <a:close/>
                  <a:moveTo>
                    <a:pt x="102" y="24034"/>
                  </a:moveTo>
                  <a:lnTo>
                    <a:pt x="102" y="24034"/>
                  </a:lnTo>
                  <a:lnTo>
                    <a:pt x="102" y="24034"/>
                  </a:lnTo>
                  <a:close/>
                  <a:moveTo>
                    <a:pt x="138170" y="24136"/>
                  </a:moveTo>
                  <a:lnTo>
                    <a:pt x="138375" y="24239"/>
                  </a:lnTo>
                  <a:lnTo>
                    <a:pt x="138477" y="24239"/>
                  </a:lnTo>
                  <a:lnTo>
                    <a:pt x="138170" y="24136"/>
                  </a:lnTo>
                  <a:close/>
                  <a:moveTo>
                    <a:pt x="118534" y="23523"/>
                  </a:moveTo>
                  <a:lnTo>
                    <a:pt x="118636" y="23625"/>
                  </a:lnTo>
                  <a:lnTo>
                    <a:pt x="118330" y="23932"/>
                  </a:lnTo>
                  <a:lnTo>
                    <a:pt x="118330" y="23727"/>
                  </a:lnTo>
                  <a:lnTo>
                    <a:pt x="117818" y="23830"/>
                  </a:lnTo>
                  <a:lnTo>
                    <a:pt x="117511" y="24239"/>
                  </a:lnTo>
                  <a:lnTo>
                    <a:pt x="117920" y="24239"/>
                  </a:lnTo>
                  <a:lnTo>
                    <a:pt x="117614" y="24648"/>
                  </a:lnTo>
                  <a:lnTo>
                    <a:pt x="116489" y="24750"/>
                  </a:lnTo>
                  <a:lnTo>
                    <a:pt x="116591" y="24852"/>
                  </a:lnTo>
                  <a:lnTo>
                    <a:pt x="116591" y="25057"/>
                  </a:lnTo>
                  <a:lnTo>
                    <a:pt x="116795" y="24955"/>
                  </a:lnTo>
                  <a:lnTo>
                    <a:pt x="116693" y="25261"/>
                  </a:lnTo>
                  <a:lnTo>
                    <a:pt x="116386" y="25364"/>
                  </a:lnTo>
                  <a:lnTo>
                    <a:pt x="116386" y="25466"/>
                  </a:lnTo>
                  <a:lnTo>
                    <a:pt x="116591" y="25466"/>
                  </a:lnTo>
                  <a:lnTo>
                    <a:pt x="116591" y="25568"/>
                  </a:lnTo>
                  <a:lnTo>
                    <a:pt x="117307" y="25670"/>
                  </a:lnTo>
                  <a:lnTo>
                    <a:pt x="116489" y="26284"/>
                  </a:lnTo>
                  <a:lnTo>
                    <a:pt x="116489" y="26284"/>
                  </a:lnTo>
                  <a:lnTo>
                    <a:pt x="117409" y="26182"/>
                  </a:lnTo>
                  <a:lnTo>
                    <a:pt x="116489" y="26489"/>
                  </a:lnTo>
                  <a:lnTo>
                    <a:pt x="116591" y="26591"/>
                  </a:lnTo>
                  <a:lnTo>
                    <a:pt x="116080" y="26693"/>
                  </a:lnTo>
                  <a:lnTo>
                    <a:pt x="116489" y="26693"/>
                  </a:lnTo>
                  <a:lnTo>
                    <a:pt x="116080" y="27000"/>
                  </a:lnTo>
                  <a:lnTo>
                    <a:pt x="116693" y="27000"/>
                  </a:lnTo>
                  <a:lnTo>
                    <a:pt x="116284" y="27205"/>
                  </a:lnTo>
                  <a:lnTo>
                    <a:pt x="116284" y="27205"/>
                  </a:lnTo>
                  <a:lnTo>
                    <a:pt x="116693" y="27102"/>
                  </a:lnTo>
                  <a:lnTo>
                    <a:pt x="116489" y="27307"/>
                  </a:lnTo>
                  <a:lnTo>
                    <a:pt x="119250" y="26591"/>
                  </a:lnTo>
                  <a:lnTo>
                    <a:pt x="119148" y="26489"/>
                  </a:lnTo>
                  <a:lnTo>
                    <a:pt x="119455" y="24852"/>
                  </a:lnTo>
                  <a:lnTo>
                    <a:pt x="119352" y="24750"/>
                  </a:lnTo>
                  <a:lnTo>
                    <a:pt x="119966" y="24545"/>
                  </a:lnTo>
                  <a:lnTo>
                    <a:pt x="119864" y="24341"/>
                  </a:lnTo>
                  <a:lnTo>
                    <a:pt x="119659" y="24239"/>
                  </a:lnTo>
                  <a:lnTo>
                    <a:pt x="119455" y="23727"/>
                  </a:lnTo>
                  <a:lnTo>
                    <a:pt x="118636" y="23830"/>
                  </a:lnTo>
                  <a:lnTo>
                    <a:pt x="118841" y="23625"/>
                  </a:lnTo>
                  <a:lnTo>
                    <a:pt x="118534" y="23523"/>
                  </a:lnTo>
                  <a:close/>
                  <a:moveTo>
                    <a:pt x="121398" y="20455"/>
                  </a:moveTo>
                  <a:lnTo>
                    <a:pt x="120477" y="20761"/>
                  </a:lnTo>
                  <a:lnTo>
                    <a:pt x="119966" y="21682"/>
                  </a:lnTo>
                  <a:lnTo>
                    <a:pt x="119761" y="22091"/>
                  </a:lnTo>
                  <a:lnTo>
                    <a:pt x="119864" y="22091"/>
                  </a:lnTo>
                  <a:lnTo>
                    <a:pt x="119557" y="22295"/>
                  </a:lnTo>
                  <a:lnTo>
                    <a:pt x="120273" y="22193"/>
                  </a:lnTo>
                  <a:lnTo>
                    <a:pt x="119966" y="23523"/>
                  </a:lnTo>
                  <a:lnTo>
                    <a:pt x="120170" y="23011"/>
                  </a:lnTo>
                  <a:lnTo>
                    <a:pt x="120580" y="22807"/>
                  </a:lnTo>
                  <a:lnTo>
                    <a:pt x="120682" y="23011"/>
                  </a:lnTo>
                  <a:lnTo>
                    <a:pt x="120375" y="24239"/>
                  </a:lnTo>
                  <a:lnTo>
                    <a:pt x="121807" y="23932"/>
                  </a:lnTo>
                  <a:lnTo>
                    <a:pt x="122011" y="25568"/>
                  </a:lnTo>
                  <a:lnTo>
                    <a:pt x="120580" y="26080"/>
                  </a:lnTo>
                  <a:lnTo>
                    <a:pt x="120580" y="26080"/>
                  </a:lnTo>
                  <a:lnTo>
                    <a:pt x="120989" y="25977"/>
                  </a:lnTo>
                  <a:lnTo>
                    <a:pt x="121091" y="26284"/>
                  </a:lnTo>
                  <a:lnTo>
                    <a:pt x="120068" y="27000"/>
                  </a:lnTo>
                  <a:lnTo>
                    <a:pt x="120989" y="27205"/>
                  </a:lnTo>
                  <a:lnTo>
                    <a:pt x="120886" y="27307"/>
                  </a:lnTo>
                  <a:lnTo>
                    <a:pt x="121602" y="27409"/>
                  </a:lnTo>
                  <a:lnTo>
                    <a:pt x="122216" y="27102"/>
                  </a:lnTo>
                  <a:lnTo>
                    <a:pt x="121602" y="27614"/>
                  </a:lnTo>
                  <a:lnTo>
                    <a:pt x="120989" y="27614"/>
                  </a:lnTo>
                  <a:lnTo>
                    <a:pt x="119761" y="28739"/>
                  </a:lnTo>
                  <a:lnTo>
                    <a:pt x="120068" y="28841"/>
                  </a:lnTo>
                  <a:lnTo>
                    <a:pt x="120375" y="28534"/>
                  </a:lnTo>
                  <a:lnTo>
                    <a:pt x="121091" y="28534"/>
                  </a:lnTo>
                  <a:lnTo>
                    <a:pt x="121807" y="28125"/>
                  </a:lnTo>
                  <a:lnTo>
                    <a:pt x="122625" y="28227"/>
                  </a:lnTo>
                  <a:lnTo>
                    <a:pt x="122523" y="28125"/>
                  </a:lnTo>
                  <a:lnTo>
                    <a:pt x="123136" y="28023"/>
                  </a:lnTo>
                  <a:lnTo>
                    <a:pt x="123034" y="27920"/>
                  </a:lnTo>
                  <a:lnTo>
                    <a:pt x="124773" y="27920"/>
                  </a:lnTo>
                  <a:lnTo>
                    <a:pt x="125182" y="27409"/>
                  </a:lnTo>
                  <a:lnTo>
                    <a:pt x="124466" y="27409"/>
                  </a:lnTo>
                  <a:lnTo>
                    <a:pt x="125080" y="26898"/>
                  </a:lnTo>
                  <a:lnTo>
                    <a:pt x="125284" y="25977"/>
                  </a:lnTo>
                  <a:lnTo>
                    <a:pt x="124159" y="25977"/>
                  </a:lnTo>
                  <a:lnTo>
                    <a:pt x="123648" y="25159"/>
                  </a:lnTo>
                  <a:lnTo>
                    <a:pt x="124261" y="25261"/>
                  </a:lnTo>
                  <a:lnTo>
                    <a:pt x="124261" y="25261"/>
                  </a:lnTo>
                  <a:lnTo>
                    <a:pt x="124057" y="24750"/>
                  </a:lnTo>
                  <a:lnTo>
                    <a:pt x="123239" y="24239"/>
                  </a:lnTo>
                  <a:lnTo>
                    <a:pt x="122932" y="23420"/>
                  </a:lnTo>
                  <a:lnTo>
                    <a:pt x="121295" y="22807"/>
                  </a:lnTo>
                  <a:lnTo>
                    <a:pt x="122011" y="22705"/>
                  </a:lnTo>
                  <a:lnTo>
                    <a:pt x="121705" y="22602"/>
                  </a:lnTo>
                  <a:lnTo>
                    <a:pt x="122318" y="22295"/>
                  </a:lnTo>
                  <a:lnTo>
                    <a:pt x="122830" y="21580"/>
                  </a:lnTo>
                  <a:lnTo>
                    <a:pt x="121091" y="21375"/>
                  </a:lnTo>
                  <a:lnTo>
                    <a:pt x="121295" y="21170"/>
                  </a:lnTo>
                  <a:lnTo>
                    <a:pt x="121193" y="21170"/>
                  </a:lnTo>
                  <a:lnTo>
                    <a:pt x="121807" y="20659"/>
                  </a:lnTo>
                  <a:lnTo>
                    <a:pt x="121398" y="20455"/>
                  </a:lnTo>
                  <a:close/>
                  <a:moveTo>
                    <a:pt x="23830" y="27920"/>
                  </a:moveTo>
                  <a:lnTo>
                    <a:pt x="23523" y="28330"/>
                  </a:lnTo>
                  <a:lnTo>
                    <a:pt x="24034" y="28227"/>
                  </a:lnTo>
                  <a:lnTo>
                    <a:pt x="23932" y="28432"/>
                  </a:lnTo>
                  <a:lnTo>
                    <a:pt x="23523" y="28534"/>
                  </a:lnTo>
                  <a:lnTo>
                    <a:pt x="23625" y="28534"/>
                  </a:lnTo>
                  <a:lnTo>
                    <a:pt x="23420" y="28739"/>
                  </a:lnTo>
                  <a:lnTo>
                    <a:pt x="23830" y="28739"/>
                  </a:lnTo>
                  <a:lnTo>
                    <a:pt x="23932" y="28636"/>
                  </a:lnTo>
                  <a:lnTo>
                    <a:pt x="24034" y="28943"/>
                  </a:lnTo>
                  <a:lnTo>
                    <a:pt x="24443" y="29148"/>
                  </a:lnTo>
                  <a:lnTo>
                    <a:pt x="24034" y="29455"/>
                  </a:lnTo>
                  <a:lnTo>
                    <a:pt x="24443" y="29455"/>
                  </a:lnTo>
                  <a:lnTo>
                    <a:pt x="24341" y="29557"/>
                  </a:lnTo>
                  <a:lnTo>
                    <a:pt x="24545" y="29659"/>
                  </a:lnTo>
                  <a:lnTo>
                    <a:pt x="24341" y="29761"/>
                  </a:lnTo>
                  <a:lnTo>
                    <a:pt x="25261" y="29557"/>
                  </a:lnTo>
                  <a:lnTo>
                    <a:pt x="25057" y="30273"/>
                  </a:lnTo>
                  <a:lnTo>
                    <a:pt x="25057" y="30273"/>
                  </a:lnTo>
                  <a:lnTo>
                    <a:pt x="25875" y="30170"/>
                  </a:lnTo>
                  <a:lnTo>
                    <a:pt x="25466" y="28534"/>
                  </a:lnTo>
                  <a:lnTo>
                    <a:pt x="23830" y="27920"/>
                  </a:lnTo>
                  <a:close/>
                  <a:moveTo>
                    <a:pt x="25875" y="30170"/>
                  </a:moveTo>
                  <a:lnTo>
                    <a:pt x="25875" y="30273"/>
                  </a:lnTo>
                  <a:lnTo>
                    <a:pt x="25977" y="30170"/>
                  </a:lnTo>
                  <a:close/>
                  <a:moveTo>
                    <a:pt x="72102" y="30989"/>
                  </a:moveTo>
                  <a:lnTo>
                    <a:pt x="72146" y="31003"/>
                  </a:lnTo>
                  <a:lnTo>
                    <a:pt x="72146" y="31003"/>
                  </a:lnTo>
                  <a:lnTo>
                    <a:pt x="72205" y="30989"/>
                  </a:lnTo>
                  <a:close/>
                  <a:moveTo>
                    <a:pt x="25568" y="31398"/>
                  </a:moveTo>
                  <a:lnTo>
                    <a:pt x="25364" y="31500"/>
                  </a:lnTo>
                  <a:lnTo>
                    <a:pt x="25364" y="31500"/>
                  </a:lnTo>
                  <a:lnTo>
                    <a:pt x="25466" y="31398"/>
                  </a:lnTo>
                  <a:close/>
                  <a:moveTo>
                    <a:pt x="80386" y="31500"/>
                  </a:moveTo>
                  <a:lnTo>
                    <a:pt x="80386" y="31500"/>
                  </a:lnTo>
                  <a:lnTo>
                    <a:pt x="80386" y="31500"/>
                  </a:lnTo>
                  <a:close/>
                  <a:moveTo>
                    <a:pt x="80693" y="27307"/>
                  </a:moveTo>
                  <a:lnTo>
                    <a:pt x="80182" y="27409"/>
                  </a:lnTo>
                  <a:lnTo>
                    <a:pt x="78136" y="29864"/>
                  </a:lnTo>
                  <a:lnTo>
                    <a:pt x="77625" y="29966"/>
                  </a:lnTo>
                  <a:lnTo>
                    <a:pt x="77318" y="30170"/>
                  </a:lnTo>
                  <a:lnTo>
                    <a:pt x="77420" y="30068"/>
                  </a:lnTo>
                  <a:lnTo>
                    <a:pt x="77011" y="30273"/>
                  </a:lnTo>
                  <a:lnTo>
                    <a:pt x="77727" y="30273"/>
                  </a:lnTo>
                  <a:lnTo>
                    <a:pt x="76705" y="30989"/>
                  </a:lnTo>
                  <a:lnTo>
                    <a:pt x="79466" y="30989"/>
                  </a:lnTo>
                  <a:lnTo>
                    <a:pt x="79159" y="31295"/>
                  </a:lnTo>
                  <a:lnTo>
                    <a:pt x="80284" y="31193"/>
                  </a:lnTo>
                  <a:lnTo>
                    <a:pt x="79261" y="32011"/>
                  </a:lnTo>
                  <a:lnTo>
                    <a:pt x="80489" y="31295"/>
                  </a:lnTo>
                  <a:lnTo>
                    <a:pt x="80386" y="31500"/>
                  </a:lnTo>
                  <a:lnTo>
                    <a:pt x="80795" y="30989"/>
                  </a:lnTo>
                  <a:lnTo>
                    <a:pt x="81000" y="31398"/>
                  </a:lnTo>
                  <a:lnTo>
                    <a:pt x="80591" y="32011"/>
                  </a:lnTo>
                  <a:lnTo>
                    <a:pt x="81102" y="31705"/>
                  </a:lnTo>
                  <a:lnTo>
                    <a:pt x="81000" y="32216"/>
                  </a:lnTo>
                  <a:lnTo>
                    <a:pt x="81000" y="32216"/>
                  </a:lnTo>
                  <a:lnTo>
                    <a:pt x="81409" y="32114"/>
                  </a:lnTo>
                  <a:lnTo>
                    <a:pt x="81920" y="31091"/>
                  </a:lnTo>
                  <a:lnTo>
                    <a:pt x="81511" y="31398"/>
                  </a:lnTo>
                  <a:lnTo>
                    <a:pt x="81920" y="30682"/>
                  </a:lnTo>
                  <a:lnTo>
                    <a:pt x="81205" y="31193"/>
                  </a:lnTo>
                  <a:lnTo>
                    <a:pt x="81205" y="31193"/>
                  </a:lnTo>
                  <a:lnTo>
                    <a:pt x="81307" y="30784"/>
                  </a:lnTo>
                  <a:lnTo>
                    <a:pt x="81102" y="30784"/>
                  </a:lnTo>
                  <a:lnTo>
                    <a:pt x="81920" y="30170"/>
                  </a:lnTo>
                  <a:lnTo>
                    <a:pt x="81920" y="30170"/>
                  </a:lnTo>
                  <a:lnTo>
                    <a:pt x="81000" y="30477"/>
                  </a:lnTo>
                  <a:lnTo>
                    <a:pt x="81409" y="30170"/>
                  </a:lnTo>
                  <a:lnTo>
                    <a:pt x="81205" y="30068"/>
                  </a:lnTo>
                  <a:lnTo>
                    <a:pt x="81307" y="29966"/>
                  </a:lnTo>
                  <a:lnTo>
                    <a:pt x="81102" y="30068"/>
                  </a:lnTo>
                  <a:lnTo>
                    <a:pt x="81716" y="29557"/>
                  </a:lnTo>
                  <a:lnTo>
                    <a:pt x="81000" y="29455"/>
                  </a:lnTo>
                  <a:lnTo>
                    <a:pt x="81102" y="29250"/>
                  </a:lnTo>
                  <a:lnTo>
                    <a:pt x="80284" y="29761"/>
                  </a:lnTo>
                  <a:lnTo>
                    <a:pt x="80489" y="29250"/>
                  </a:lnTo>
                  <a:lnTo>
                    <a:pt x="80489" y="29250"/>
                  </a:lnTo>
                  <a:lnTo>
                    <a:pt x="80284" y="29455"/>
                  </a:lnTo>
                  <a:lnTo>
                    <a:pt x="80386" y="29352"/>
                  </a:lnTo>
                  <a:lnTo>
                    <a:pt x="79773" y="29352"/>
                  </a:lnTo>
                  <a:lnTo>
                    <a:pt x="79977" y="29148"/>
                  </a:lnTo>
                  <a:lnTo>
                    <a:pt x="79773" y="29250"/>
                  </a:lnTo>
                  <a:lnTo>
                    <a:pt x="80386" y="28841"/>
                  </a:lnTo>
                  <a:lnTo>
                    <a:pt x="79261" y="29250"/>
                  </a:lnTo>
                  <a:lnTo>
                    <a:pt x="80489" y="27716"/>
                  </a:lnTo>
                  <a:lnTo>
                    <a:pt x="80591" y="27511"/>
                  </a:lnTo>
                  <a:lnTo>
                    <a:pt x="80898" y="27307"/>
                  </a:lnTo>
                  <a:close/>
                  <a:moveTo>
                    <a:pt x="239523" y="32216"/>
                  </a:moveTo>
                  <a:lnTo>
                    <a:pt x="240239" y="32830"/>
                  </a:lnTo>
                  <a:lnTo>
                    <a:pt x="239727" y="32318"/>
                  </a:lnTo>
                  <a:lnTo>
                    <a:pt x="239523" y="32216"/>
                  </a:lnTo>
                  <a:close/>
                  <a:moveTo>
                    <a:pt x="232875" y="24443"/>
                  </a:moveTo>
                  <a:lnTo>
                    <a:pt x="232773" y="24648"/>
                  </a:lnTo>
                  <a:lnTo>
                    <a:pt x="233591" y="25159"/>
                  </a:lnTo>
                  <a:lnTo>
                    <a:pt x="233489" y="25261"/>
                  </a:lnTo>
                  <a:lnTo>
                    <a:pt x="233386" y="25364"/>
                  </a:lnTo>
                  <a:lnTo>
                    <a:pt x="234511" y="27102"/>
                  </a:lnTo>
                  <a:lnTo>
                    <a:pt x="239216" y="32932"/>
                  </a:lnTo>
                  <a:lnTo>
                    <a:pt x="239114" y="32114"/>
                  </a:lnTo>
                  <a:lnTo>
                    <a:pt x="239523" y="32216"/>
                  </a:lnTo>
                  <a:lnTo>
                    <a:pt x="239523" y="32216"/>
                  </a:lnTo>
                  <a:lnTo>
                    <a:pt x="238193" y="31091"/>
                  </a:lnTo>
                  <a:lnTo>
                    <a:pt x="237784" y="29557"/>
                  </a:lnTo>
                  <a:lnTo>
                    <a:pt x="239318" y="30170"/>
                  </a:lnTo>
                  <a:lnTo>
                    <a:pt x="232875" y="24443"/>
                  </a:lnTo>
                  <a:close/>
                  <a:moveTo>
                    <a:pt x="244841" y="33341"/>
                  </a:moveTo>
                  <a:lnTo>
                    <a:pt x="244330" y="33443"/>
                  </a:lnTo>
                  <a:lnTo>
                    <a:pt x="244432" y="33648"/>
                  </a:lnTo>
                  <a:lnTo>
                    <a:pt x="244125" y="34364"/>
                  </a:lnTo>
                  <a:lnTo>
                    <a:pt x="244125" y="34466"/>
                  </a:lnTo>
                  <a:lnTo>
                    <a:pt x="244330" y="33955"/>
                  </a:lnTo>
                  <a:lnTo>
                    <a:pt x="245045" y="33545"/>
                  </a:lnTo>
                  <a:lnTo>
                    <a:pt x="244841" y="33341"/>
                  </a:lnTo>
                  <a:close/>
                  <a:moveTo>
                    <a:pt x="243409" y="34466"/>
                  </a:moveTo>
                  <a:lnTo>
                    <a:pt x="243409" y="35080"/>
                  </a:lnTo>
                  <a:lnTo>
                    <a:pt x="243614" y="35284"/>
                  </a:lnTo>
                  <a:lnTo>
                    <a:pt x="243920" y="34466"/>
                  </a:lnTo>
                  <a:close/>
                  <a:moveTo>
                    <a:pt x="54102" y="29864"/>
                  </a:moveTo>
                  <a:lnTo>
                    <a:pt x="56352" y="30886"/>
                  </a:lnTo>
                  <a:lnTo>
                    <a:pt x="56045" y="31193"/>
                  </a:lnTo>
                  <a:lnTo>
                    <a:pt x="56250" y="31602"/>
                  </a:lnTo>
                  <a:lnTo>
                    <a:pt x="56045" y="31807"/>
                  </a:lnTo>
                  <a:lnTo>
                    <a:pt x="56250" y="32011"/>
                  </a:lnTo>
                  <a:lnTo>
                    <a:pt x="56045" y="32114"/>
                  </a:lnTo>
                  <a:lnTo>
                    <a:pt x="56148" y="32114"/>
                  </a:lnTo>
                  <a:lnTo>
                    <a:pt x="55943" y="32318"/>
                  </a:lnTo>
                  <a:lnTo>
                    <a:pt x="58193" y="32727"/>
                  </a:lnTo>
                  <a:lnTo>
                    <a:pt x="58091" y="32830"/>
                  </a:lnTo>
                  <a:lnTo>
                    <a:pt x="58500" y="32830"/>
                  </a:lnTo>
                  <a:lnTo>
                    <a:pt x="58500" y="32932"/>
                  </a:lnTo>
                  <a:lnTo>
                    <a:pt x="58909" y="33239"/>
                  </a:lnTo>
                  <a:lnTo>
                    <a:pt x="59114" y="34057"/>
                  </a:lnTo>
                  <a:lnTo>
                    <a:pt x="59216" y="34057"/>
                  </a:lnTo>
                  <a:lnTo>
                    <a:pt x="59216" y="34159"/>
                  </a:lnTo>
                  <a:lnTo>
                    <a:pt x="59011" y="34057"/>
                  </a:lnTo>
                  <a:lnTo>
                    <a:pt x="58807" y="34364"/>
                  </a:lnTo>
                  <a:lnTo>
                    <a:pt x="58091" y="34261"/>
                  </a:lnTo>
                  <a:lnTo>
                    <a:pt x="57989" y="34159"/>
                  </a:lnTo>
                  <a:lnTo>
                    <a:pt x="58193" y="33955"/>
                  </a:lnTo>
                  <a:lnTo>
                    <a:pt x="58091" y="33955"/>
                  </a:lnTo>
                  <a:lnTo>
                    <a:pt x="58091" y="33648"/>
                  </a:lnTo>
                  <a:lnTo>
                    <a:pt x="57682" y="33648"/>
                  </a:lnTo>
                  <a:lnTo>
                    <a:pt x="56250" y="35898"/>
                  </a:lnTo>
                  <a:lnTo>
                    <a:pt x="56045" y="34875"/>
                  </a:lnTo>
                  <a:lnTo>
                    <a:pt x="55330" y="35182"/>
                  </a:lnTo>
                  <a:lnTo>
                    <a:pt x="55330" y="35182"/>
                  </a:lnTo>
                  <a:lnTo>
                    <a:pt x="56352" y="33750"/>
                  </a:lnTo>
                  <a:lnTo>
                    <a:pt x="56250" y="33443"/>
                  </a:lnTo>
                  <a:lnTo>
                    <a:pt x="55330" y="33136"/>
                  </a:lnTo>
                  <a:lnTo>
                    <a:pt x="54409" y="34159"/>
                  </a:lnTo>
                  <a:lnTo>
                    <a:pt x="54614" y="33648"/>
                  </a:lnTo>
                  <a:lnTo>
                    <a:pt x="52568" y="36818"/>
                  </a:lnTo>
                  <a:lnTo>
                    <a:pt x="51545" y="37125"/>
                  </a:lnTo>
                  <a:lnTo>
                    <a:pt x="52773" y="34364"/>
                  </a:lnTo>
                  <a:lnTo>
                    <a:pt x="52364" y="34364"/>
                  </a:lnTo>
                  <a:lnTo>
                    <a:pt x="53693" y="32932"/>
                  </a:lnTo>
                  <a:lnTo>
                    <a:pt x="53693" y="33136"/>
                  </a:lnTo>
                  <a:lnTo>
                    <a:pt x="54102" y="32932"/>
                  </a:lnTo>
                  <a:lnTo>
                    <a:pt x="53898" y="33239"/>
                  </a:lnTo>
                  <a:lnTo>
                    <a:pt x="53898" y="33239"/>
                  </a:lnTo>
                  <a:lnTo>
                    <a:pt x="55125" y="32727"/>
                  </a:lnTo>
                  <a:lnTo>
                    <a:pt x="55534" y="32932"/>
                  </a:lnTo>
                  <a:lnTo>
                    <a:pt x="55636" y="32830"/>
                  </a:lnTo>
                  <a:lnTo>
                    <a:pt x="56250" y="32830"/>
                  </a:lnTo>
                  <a:lnTo>
                    <a:pt x="55534" y="32318"/>
                  </a:lnTo>
                  <a:lnTo>
                    <a:pt x="55739" y="32114"/>
                  </a:lnTo>
                  <a:lnTo>
                    <a:pt x="53693" y="32318"/>
                  </a:lnTo>
                  <a:lnTo>
                    <a:pt x="53591" y="32011"/>
                  </a:lnTo>
                  <a:lnTo>
                    <a:pt x="52977" y="32011"/>
                  </a:lnTo>
                  <a:lnTo>
                    <a:pt x="52977" y="31602"/>
                  </a:lnTo>
                  <a:lnTo>
                    <a:pt x="50830" y="32216"/>
                  </a:lnTo>
                  <a:lnTo>
                    <a:pt x="50830" y="31909"/>
                  </a:lnTo>
                  <a:lnTo>
                    <a:pt x="50011" y="32011"/>
                  </a:lnTo>
                  <a:lnTo>
                    <a:pt x="53489" y="30273"/>
                  </a:lnTo>
                  <a:lnTo>
                    <a:pt x="53489" y="30273"/>
                  </a:lnTo>
                  <a:lnTo>
                    <a:pt x="53693" y="30068"/>
                  </a:lnTo>
                  <a:lnTo>
                    <a:pt x="53898" y="30068"/>
                  </a:lnTo>
                  <a:lnTo>
                    <a:pt x="53591" y="30375"/>
                  </a:lnTo>
                  <a:lnTo>
                    <a:pt x="54102" y="30068"/>
                  </a:lnTo>
                  <a:lnTo>
                    <a:pt x="54102" y="29864"/>
                  </a:lnTo>
                  <a:close/>
                  <a:moveTo>
                    <a:pt x="131932" y="36000"/>
                  </a:moveTo>
                  <a:lnTo>
                    <a:pt x="131830" y="36205"/>
                  </a:lnTo>
                  <a:lnTo>
                    <a:pt x="131216" y="36511"/>
                  </a:lnTo>
                  <a:lnTo>
                    <a:pt x="131318" y="36614"/>
                  </a:lnTo>
                  <a:lnTo>
                    <a:pt x="131318" y="37023"/>
                  </a:lnTo>
                  <a:lnTo>
                    <a:pt x="131830" y="37432"/>
                  </a:lnTo>
                  <a:lnTo>
                    <a:pt x="131932" y="36000"/>
                  </a:lnTo>
                  <a:close/>
                  <a:moveTo>
                    <a:pt x="239216" y="33443"/>
                  </a:moveTo>
                  <a:lnTo>
                    <a:pt x="240341" y="35693"/>
                  </a:lnTo>
                  <a:lnTo>
                    <a:pt x="239625" y="35591"/>
                  </a:lnTo>
                  <a:lnTo>
                    <a:pt x="239625" y="36205"/>
                  </a:lnTo>
                  <a:lnTo>
                    <a:pt x="240750" y="37432"/>
                  </a:lnTo>
                  <a:lnTo>
                    <a:pt x="240750" y="37125"/>
                  </a:lnTo>
                  <a:lnTo>
                    <a:pt x="241159" y="37125"/>
                  </a:lnTo>
                  <a:lnTo>
                    <a:pt x="240239" y="36614"/>
                  </a:lnTo>
                  <a:lnTo>
                    <a:pt x="240341" y="36307"/>
                  </a:lnTo>
                  <a:lnTo>
                    <a:pt x="240750" y="36511"/>
                  </a:lnTo>
                  <a:lnTo>
                    <a:pt x="241364" y="36409"/>
                  </a:lnTo>
                  <a:lnTo>
                    <a:pt x="242795" y="36920"/>
                  </a:lnTo>
                  <a:lnTo>
                    <a:pt x="242693" y="36409"/>
                  </a:lnTo>
                  <a:lnTo>
                    <a:pt x="244023" y="35489"/>
                  </a:lnTo>
                  <a:lnTo>
                    <a:pt x="243716" y="35591"/>
                  </a:lnTo>
                  <a:lnTo>
                    <a:pt x="243205" y="35284"/>
                  </a:lnTo>
                  <a:lnTo>
                    <a:pt x="242898" y="34568"/>
                  </a:lnTo>
                  <a:lnTo>
                    <a:pt x="242284" y="34875"/>
                  </a:lnTo>
                  <a:lnTo>
                    <a:pt x="239216" y="33443"/>
                  </a:lnTo>
                  <a:close/>
                  <a:moveTo>
                    <a:pt x="143693" y="38659"/>
                  </a:moveTo>
                  <a:lnTo>
                    <a:pt x="144000" y="38864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3693" y="38659"/>
                  </a:lnTo>
                  <a:close/>
                  <a:moveTo>
                    <a:pt x="155250" y="31602"/>
                  </a:moveTo>
                  <a:lnTo>
                    <a:pt x="155148" y="31705"/>
                  </a:lnTo>
                  <a:lnTo>
                    <a:pt x="155659" y="31705"/>
                  </a:lnTo>
                  <a:lnTo>
                    <a:pt x="155148" y="32011"/>
                  </a:lnTo>
                  <a:lnTo>
                    <a:pt x="155148" y="32216"/>
                  </a:lnTo>
                  <a:lnTo>
                    <a:pt x="154636" y="32216"/>
                  </a:lnTo>
                  <a:lnTo>
                    <a:pt x="155250" y="32727"/>
                  </a:lnTo>
                  <a:lnTo>
                    <a:pt x="154943" y="32932"/>
                  </a:lnTo>
                  <a:lnTo>
                    <a:pt x="154739" y="33341"/>
                  </a:lnTo>
                  <a:lnTo>
                    <a:pt x="154023" y="33443"/>
                  </a:lnTo>
                  <a:lnTo>
                    <a:pt x="154125" y="33545"/>
                  </a:lnTo>
                  <a:lnTo>
                    <a:pt x="153920" y="33648"/>
                  </a:lnTo>
                  <a:lnTo>
                    <a:pt x="158318" y="36205"/>
                  </a:lnTo>
                  <a:lnTo>
                    <a:pt x="158318" y="37636"/>
                  </a:lnTo>
                  <a:lnTo>
                    <a:pt x="148398" y="37636"/>
                  </a:lnTo>
                  <a:lnTo>
                    <a:pt x="149011" y="38148"/>
                  </a:lnTo>
                  <a:lnTo>
                    <a:pt x="148193" y="38352"/>
                  </a:lnTo>
                  <a:lnTo>
                    <a:pt x="148398" y="38455"/>
                  </a:lnTo>
                  <a:lnTo>
                    <a:pt x="147477" y="38557"/>
                  </a:lnTo>
                  <a:lnTo>
                    <a:pt x="147273" y="38455"/>
                  </a:lnTo>
                  <a:lnTo>
                    <a:pt x="147273" y="38455"/>
                  </a:lnTo>
                  <a:lnTo>
                    <a:pt x="147375" y="38557"/>
                  </a:lnTo>
                  <a:lnTo>
                    <a:pt x="146761" y="38455"/>
                  </a:lnTo>
                  <a:lnTo>
                    <a:pt x="146045" y="38864"/>
                  </a:lnTo>
                  <a:lnTo>
                    <a:pt x="146045" y="38864"/>
                  </a:lnTo>
                  <a:lnTo>
                    <a:pt x="147580" y="37841"/>
                  </a:lnTo>
                  <a:lnTo>
                    <a:pt x="148091" y="37943"/>
                  </a:lnTo>
                  <a:lnTo>
                    <a:pt x="148091" y="37943"/>
                  </a:lnTo>
                  <a:lnTo>
                    <a:pt x="146864" y="36409"/>
                  </a:lnTo>
                  <a:lnTo>
                    <a:pt x="147682" y="34364"/>
                  </a:lnTo>
                  <a:lnTo>
                    <a:pt x="147886" y="33955"/>
                  </a:lnTo>
                  <a:lnTo>
                    <a:pt x="147886" y="34159"/>
                  </a:lnTo>
                  <a:lnTo>
                    <a:pt x="148295" y="33545"/>
                  </a:lnTo>
                  <a:lnTo>
                    <a:pt x="148193" y="33239"/>
                  </a:lnTo>
                  <a:lnTo>
                    <a:pt x="149523" y="32011"/>
                  </a:lnTo>
                  <a:lnTo>
                    <a:pt x="149830" y="32114"/>
                  </a:lnTo>
                  <a:lnTo>
                    <a:pt x="149625" y="31602"/>
                  </a:lnTo>
                  <a:lnTo>
                    <a:pt x="150443" y="32216"/>
                  </a:lnTo>
                  <a:lnTo>
                    <a:pt x="149625" y="32318"/>
                  </a:lnTo>
                  <a:lnTo>
                    <a:pt x="150341" y="32727"/>
                  </a:lnTo>
                  <a:lnTo>
                    <a:pt x="151159" y="32727"/>
                  </a:lnTo>
                  <a:lnTo>
                    <a:pt x="151261" y="33034"/>
                  </a:lnTo>
                  <a:lnTo>
                    <a:pt x="150545" y="33443"/>
                  </a:lnTo>
                  <a:lnTo>
                    <a:pt x="151466" y="33852"/>
                  </a:lnTo>
                  <a:lnTo>
                    <a:pt x="151466" y="34364"/>
                  </a:lnTo>
                  <a:lnTo>
                    <a:pt x="152080" y="34364"/>
                  </a:lnTo>
                  <a:lnTo>
                    <a:pt x="153102" y="33750"/>
                  </a:lnTo>
                  <a:lnTo>
                    <a:pt x="153614" y="33852"/>
                  </a:lnTo>
                  <a:lnTo>
                    <a:pt x="153818" y="33443"/>
                  </a:lnTo>
                  <a:lnTo>
                    <a:pt x="152795" y="33443"/>
                  </a:lnTo>
                  <a:lnTo>
                    <a:pt x="152386" y="32830"/>
                  </a:lnTo>
                  <a:lnTo>
                    <a:pt x="152591" y="32420"/>
                  </a:lnTo>
                  <a:lnTo>
                    <a:pt x="152489" y="32727"/>
                  </a:lnTo>
                  <a:lnTo>
                    <a:pt x="152489" y="32727"/>
                  </a:lnTo>
                  <a:lnTo>
                    <a:pt x="155250" y="31602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31011" y="37943"/>
                  </a:moveTo>
                  <a:lnTo>
                    <a:pt x="131011" y="38250"/>
                  </a:lnTo>
                  <a:lnTo>
                    <a:pt x="131216" y="39580"/>
                  </a:lnTo>
                  <a:lnTo>
                    <a:pt x="132136" y="39682"/>
                  </a:lnTo>
                  <a:lnTo>
                    <a:pt x="132136" y="37943"/>
                  </a:lnTo>
                  <a:close/>
                  <a:moveTo>
                    <a:pt x="165580" y="31807"/>
                  </a:moveTo>
                  <a:lnTo>
                    <a:pt x="166091" y="32011"/>
                  </a:lnTo>
                  <a:lnTo>
                    <a:pt x="166295" y="31909"/>
                  </a:lnTo>
                  <a:lnTo>
                    <a:pt x="166705" y="31909"/>
                  </a:lnTo>
                  <a:lnTo>
                    <a:pt x="167420" y="33545"/>
                  </a:lnTo>
                  <a:lnTo>
                    <a:pt x="165886" y="33545"/>
                  </a:lnTo>
                  <a:lnTo>
                    <a:pt x="166193" y="34364"/>
                  </a:lnTo>
                  <a:lnTo>
                    <a:pt x="165273" y="34568"/>
                  </a:lnTo>
                  <a:lnTo>
                    <a:pt x="165682" y="34670"/>
                  </a:lnTo>
                  <a:lnTo>
                    <a:pt x="166398" y="35693"/>
                  </a:lnTo>
                  <a:lnTo>
                    <a:pt x="166705" y="35795"/>
                  </a:lnTo>
                  <a:lnTo>
                    <a:pt x="166909" y="36000"/>
                  </a:lnTo>
                  <a:lnTo>
                    <a:pt x="167420" y="36102"/>
                  </a:lnTo>
                  <a:lnTo>
                    <a:pt x="168136" y="37739"/>
                  </a:lnTo>
                  <a:lnTo>
                    <a:pt x="168136" y="36818"/>
                  </a:lnTo>
                  <a:lnTo>
                    <a:pt x="169670" y="37841"/>
                  </a:lnTo>
                  <a:lnTo>
                    <a:pt x="169466" y="38250"/>
                  </a:lnTo>
                  <a:lnTo>
                    <a:pt x="168239" y="37841"/>
                  </a:lnTo>
                  <a:lnTo>
                    <a:pt x="168648" y="39068"/>
                  </a:lnTo>
                  <a:lnTo>
                    <a:pt x="168955" y="38864"/>
                  </a:lnTo>
                  <a:lnTo>
                    <a:pt x="169159" y="39273"/>
                  </a:lnTo>
                  <a:lnTo>
                    <a:pt x="168852" y="39273"/>
                  </a:lnTo>
                  <a:lnTo>
                    <a:pt x="168852" y="39580"/>
                  </a:lnTo>
                  <a:lnTo>
                    <a:pt x="169261" y="39682"/>
                  </a:lnTo>
                  <a:lnTo>
                    <a:pt x="169773" y="42034"/>
                  </a:lnTo>
                  <a:lnTo>
                    <a:pt x="169977" y="42034"/>
                  </a:lnTo>
                  <a:lnTo>
                    <a:pt x="169773" y="42136"/>
                  </a:lnTo>
                  <a:lnTo>
                    <a:pt x="169773" y="42034"/>
                  </a:lnTo>
                  <a:lnTo>
                    <a:pt x="167420" y="42136"/>
                  </a:lnTo>
                  <a:lnTo>
                    <a:pt x="165580" y="41114"/>
                  </a:lnTo>
                  <a:lnTo>
                    <a:pt x="165375" y="39682"/>
                  </a:lnTo>
                  <a:lnTo>
                    <a:pt x="165375" y="39682"/>
                  </a:lnTo>
                  <a:lnTo>
                    <a:pt x="165477" y="39886"/>
                  </a:lnTo>
                  <a:lnTo>
                    <a:pt x="166295" y="38659"/>
                  </a:lnTo>
                  <a:lnTo>
                    <a:pt x="163227" y="35693"/>
                  </a:lnTo>
                  <a:lnTo>
                    <a:pt x="163227" y="35080"/>
                  </a:lnTo>
                  <a:lnTo>
                    <a:pt x="163125" y="35386"/>
                  </a:lnTo>
                  <a:lnTo>
                    <a:pt x="162307" y="34261"/>
                  </a:lnTo>
                  <a:lnTo>
                    <a:pt x="162409" y="34057"/>
                  </a:lnTo>
                  <a:lnTo>
                    <a:pt x="162511" y="34057"/>
                  </a:lnTo>
                  <a:lnTo>
                    <a:pt x="162614" y="33136"/>
                  </a:lnTo>
                  <a:lnTo>
                    <a:pt x="162818" y="33239"/>
                  </a:lnTo>
                  <a:lnTo>
                    <a:pt x="163636" y="32932"/>
                  </a:lnTo>
                  <a:lnTo>
                    <a:pt x="163534" y="32727"/>
                  </a:lnTo>
                  <a:lnTo>
                    <a:pt x="163943" y="32523"/>
                  </a:lnTo>
                  <a:lnTo>
                    <a:pt x="164045" y="32420"/>
                  </a:lnTo>
                  <a:lnTo>
                    <a:pt x="163943" y="32318"/>
                  </a:lnTo>
                  <a:lnTo>
                    <a:pt x="165580" y="31807"/>
                  </a:lnTo>
                  <a:close/>
                  <a:moveTo>
                    <a:pt x="137352" y="40602"/>
                  </a:moveTo>
                  <a:lnTo>
                    <a:pt x="135511" y="40807"/>
                  </a:lnTo>
                  <a:lnTo>
                    <a:pt x="134898" y="40705"/>
                  </a:lnTo>
                  <a:lnTo>
                    <a:pt x="137045" y="42239"/>
                  </a:lnTo>
                  <a:lnTo>
                    <a:pt x="137148" y="41932"/>
                  </a:lnTo>
                  <a:lnTo>
                    <a:pt x="137045" y="41625"/>
                  </a:lnTo>
                  <a:lnTo>
                    <a:pt x="137352" y="40602"/>
                  </a:lnTo>
                  <a:close/>
                  <a:moveTo>
                    <a:pt x="146659" y="43670"/>
                  </a:moveTo>
                  <a:lnTo>
                    <a:pt x="146148" y="43875"/>
                  </a:lnTo>
                  <a:lnTo>
                    <a:pt x="146250" y="43875"/>
                  </a:lnTo>
                  <a:lnTo>
                    <a:pt x="146659" y="43670"/>
                  </a:lnTo>
                  <a:close/>
                  <a:moveTo>
                    <a:pt x="144409" y="43364"/>
                  </a:moveTo>
                  <a:lnTo>
                    <a:pt x="144307" y="43466"/>
                  </a:lnTo>
                  <a:lnTo>
                    <a:pt x="144307" y="43773"/>
                  </a:lnTo>
                  <a:lnTo>
                    <a:pt x="145330" y="44080"/>
                  </a:lnTo>
                  <a:lnTo>
                    <a:pt x="146148" y="43875"/>
                  </a:lnTo>
                  <a:lnTo>
                    <a:pt x="146045" y="43670"/>
                  </a:lnTo>
                  <a:lnTo>
                    <a:pt x="144716" y="43568"/>
                  </a:lnTo>
                  <a:lnTo>
                    <a:pt x="144818" y="43466"/>
                  </a:lnTo>
                  <a:lnTo>
                    <a:pt x="144409" y="43364"/>
                  </a:lnTo>
                  <a:close/>
                  <a:moveTo>
                    <a:pt x="153614" y="43364"/>
                  </a:moveTo>
                  <a:lnTo>
                    <a:pt x="151773" y="43977"/>
                  </a:lnTo>
                  <a:lnTo>
                    <a:pt x="152489" y="44489"/>
                  </a:lnTo>
                  <a:lnTo>
                    <a:pt x="153307" y="44080"/>
                  </a:lnTo>
                  <a:lnTo>
                    <a:pt x="153614" y="43466"/>
                  </a:lnTo>
                  <a:lnTo>
                    <a:pt x="153614" y="43364"/>
                  </a:lnTo>
                  <a:close/>
                  <a:moveTo>
                    <a:pt x="241568" y="37534"/>
                  </a:moveTo>
                  <a:lnTo>
                    <a:pt x="241261" y="37636"/>
                  </a:lnTo>
                  <a:lnTo>
                    <a:pt x="241670" y="37739"/>
                  </a:lnTo>
                  <a:lnTo>
                    <a:pt x="241466" y="38045"/>
                  </a:lnTo>
                  <a:lnTo>
                    <a:pt x="240955" y="37636"/>
                  </a:lnTo>
                  <a:lnTo>
                    <a:pt x="241057" y="37943"/>
                  </a:lnTo>
                  <a:lnTo>
                    <a:pt x="240955" y="38148"/>
                  </a:lnTo>
                  <a:lnTo>
                    <a:pt x="241261" y="38864"/>
                  </a:lnTo>
                  <a:lnTo>
                    <a:pt x="241159" y="38864"/>
                  </a:lnTo>
                  <a:lnTo>
                    <a:pt x="241875" y="40807"/>
                  </a:lnTo>
                  <a:lnTo>
                    <a:pt x="241670" y="41114"/>
                  </a:lnTo>
                  <a:lnTo>
                    <a:pt x="241466" y="41727"/>
                  </a:lnTo>
                  <a:lnTo>
                    <a:pt x="240955" y="42136"/>
                  </a:lnTo>
                  <a:lnTo>
                    <a:pt x="240443" y="41932"/>
                  </a:lnTo>
                  <a:lnTo>
                    <a:pt x="240545" y="41420"/>
                  </a:lnTo>
                  <a:lnTo>
                    <a:pt x="240545" y="41420"/>
                  </a:lnTo>
                  <a:lnTo>
                    <a:pt x="240136" y="41727"/>
                  </a:lnTo>
                  <a:lnTo>
                    <a:pt x="240341" y="43261"/>
                  </a:lnTo>
                  <a:lnTo>
                    <a:pt x="239727" y="43466"/>
                  </a:lnTo>
                  <a:lnTo>
                    <a:pt x="239420" y="43364"/>
                  </a:lnTo>
                  <a:lnTo>
                    <a:pt x="237477" y="43977"/>
                  </a:lnTo>
                  <a:lnTo>
                    <a:pt x="236761" y="45102"/>
                  </a:lnTo>
                  <a:lnTo>
                    <a:pt x="237886" y="45205"/>
                  </a:lnTo>
                  <a:lnTo>
                    <a:pt x="237784" y="44795"/>
                  </a:lnTo>
                  <a:lnTo>
                    <a:pt x="240341" y="44489"/>
                  </a:lnTo>
                  <a:lnTo>
                    <a:pt x="240239" y="44795"/>
                  </a:lnTo>
                  <a:lnTo>
                    <a:pt x="240955" y="45614"/>
                  </a:lnTo>
                  <a:lnTo>
                    <a:pt x="241670" y="44795"/>
                  </a:lnTo>
                  <a:lnTo>
                    <a:pt x="241261" y="44080"/>
                  </a:lnTo>
                  <a:lnTo>
                    <a:pt x="241568" y="44386"/>
                  </a:lnTo>
                  <a:lnTo>
                    <a:pt x="241568" y="44182"/>
                  </a:lnTo>
                  <a:lnTo>
                    <a:pt x="241670" y="44489"/>
                  </a:lnTo>
                  <a:lnTo>
                    <a:pt x="242693" y="44489"/>
                  </a:lnTo>
                  <a:lnTo>
                    <a:pt x="243102" y="43977"/>
                  </a:lnTo>
                  <a:lnTo>
                    <a:pt x="243307" y="43977"/>
                  </a:lnTo>
                  <a:lnTo>
                    <a:pt x="243409" y="43773"/>
                  </a:lnTo>
                  <a:lnTo>
                    <a:pt x="243614" y="43773"/>
                  </a:lnTo>
                  <a:lnTo>
                    <a:pt x="243511" y="43364"/>
                  </a:lnTo>
                  <a:lnTo>
                    <a:pt x="243818" y="43466"/>
                  </a:lnTo>
                  <a:lnTo>
                    <a:pt x="243818" y="43773"/>
                  </a:lnTo>
                  <a:lnTo>
                    <a:pt x="244023" y="44182"/>
                  </a:lnTo>
                  <a:lnTo>
                    <a:pt x="244432" y="43261"/>
                  </a:lnTo>
                  <a:lnTo>
                    <a:pt x="244023" y="42852"/>
                  </a:lnTo>
                  <a:lnTo>
                    <a:pt x="243205" y="40602"/>
                  </a:lnTo>
                  <a:lnTo>
                    <a:pt x="243511" y="40500"/>
                  </a:lnTo>
                  <a:lnTo>
                    <a:pt x="243409" y="39886"/>
                  </a:lnTo>
                  <a:lnTo>
                    <a:pt x="243409" y="39784"/>
                  </a:lnTo>
                  <a:lnTo>
                    <a:pt x="241568" y="37534"/>
                  </a:lnTo>
                  <a:close/>
                  <a:moveTo>
                    <a:pt x="238909" y="44795"/>
                  </a:moveTo>
                  <a:lnTo>
                    <a:pt x="238807" y="45102"/>
                  </a:lnTo>
                  <a:lnTo>
                    <a:pt x="238398" y="45000"/>
                  </a:lnTo>
                  <a:lnTo>
                    <a:pt x="238295" y="45307"/>
                  </a:lnTo>
                  <a:lnTo>
                    <a:pt x="237989" y="45716"/>
                  </a:lnTo>
                  <a:lnTo>
                    <a:pt x="238398" y="45920"/>
                  </a:lnTo>
                  <a:lnTo>
                    <a:pt x="238705" y="46330"/>
                  </a:lnTo>
                  <a:lnTo>
                    <a:pt x="239523" y="45614"/>
                  </a:lnTo>
                  <a:lnTo>
                    <a:pt x="239830" y="45818"/>
                  </a:lnTo>
                  <a:lnTo>
                    <a:pt x="240034" y="45307"/>
                  </a:lnTo>
                  <a:lnTo>
                    <a:pt x="239625" y="44795"/>
                  </a:lnTo>
                  <a:close/>
                  <a:moveTo>
                    <a:pt x="151875" y="47659"/>
                  </a:moveTo>
                  <a:lnTo>
                    <a:pt x="151773" y="47761"/>
                  </a:lnTo>
                  <a:lnTo>
                    <a:pt x="152080" y="47864"/>
                  </a:lnTo>
                  <a:lnTo>
                    <a:pt x="151875" y="47659"/>
                  </a:lnTo>
                  <a:close/>
                  <a:moveTo>
                    <a:pt x="236455" y="45307"/>
                  </a:moveTo>
                  <a:lnTo>
                    <a:pt x="236045" y="45614"/>
                  </a:lnTo>
                  <a:lnTo>
                    <a:pt x="236045" y="45818"/>
                  </a:lnTo>
                  <a:lnTo>
                    <a:pt x="235943" y="45716"/>
                  </a:lnTo>
                  <a:lnTo>
                    <a:pt x="236352" y="46227"/>
                  </a:lnTo>
                  <a:lnTo>
                    <a:pt x="236045" y="46023"/>
                  </a:lnTo>
                  <a:lnTo>
                    <a:pt x="236352" y="46534"/>
                  </a:lnTo>
                  <a:lnTo>
                    <a:pt x="236659" y="46227"/>
                  </a:lnTo>
                  <a:lnTo>
                    <a:pt x="236455" y="46023"/>
                  </a:lnTo>
                  <a:lnTo>
                    <a:pt x="236659" y="46125"/>
                  </a:lnTo>
                  <a:lnTo>
                    <a:pt x="236966" y="46534"/>
                  </a:lnTo>
                  <a:lnTo>
                    <a:pt x="237068" y="47761"/>
                  </a:lnTo>
                  <a:lnTo>
                    <a:pt x="237580" y="47966"/>
                  </a:lnTo>
                  <a:lnTo>
                    <a:pt x="237580" y="47455"/>
                  </a:lnTo>
                  <a:lnTo>
                    <a:pt x="237784" y="48170"/>
                  </a:lnTo>
                  <a:lnTo>
                    <a:pt x="237886" y="47966"/>
                  </a:lnTo>
                  <a:lnTo>
                    <a:pt x="237886" y="47761"/>
                  </a:lnTo>
                  <a:lnTo>
                    <a:pt x="238193" y="47761"/>
                  </a:lnTo>
                  <a:lnTo>
                    <a:pt x="237886" y="45818"/>
                  </a:lnTo>
                  <a:lnTo>
                    <a:pt x="237580" y="45818"/>
                  </a:lnTo>
                  <a:lnTo>
                    <a:pt x="237477" y="45409"/>
                  </a:lnTo>
                  <a:lnTo>
                    <a:pt x="237273" y="45511"/>
                  </a:lnTo>
                  <a:lnTo>
                    <a:pt x="236864" y="45307"/>
                  </a:lnTo>
                  <a:close/>
                  <a:moveTo>
                    <a:pt x="49602" y="49398"/>
                  </a:moveTo>
                  <a:lnTo>
                    <a:pt x="49705" y="49500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49602" y="49398"/>
                  </a:lnTo>
                  <a:close/>
                  <a:moveTo>
                    <a:pt x="53489" y="53386"/>
                  </a:moveTo>
                  <a:lnTo>
                    <a:pt x="53485" y="53390"/>
                  </a:lnTo>
                  <a:lnTo>
                    <a:pt x="53485" y="53390"/>
                  </a:lnTo>
                  <a:lnTo>
                    <a:pt x="53489" y="53489"/>
                  </a:lnTo>
                  <a:lnTo>
                    <a:pt x="53489" y="53386"/>
                  </a:lnTo>
                  <a:close/>
                  <a:moveTo>
                    <a:pt x="231648" y="54102"/>
                  </a:moveTo>
                  <a:lnTo>
                    <a:pt x="231239" y="54205"/>
                  </a:lnTo>
                  <a:lnTo>
                    <a:pt x="230625" y="55739"/>
                  </a:lnTo>
                  <a:lnTo>
                    <a:pt x="231648" y="57477"/>
                  </a:lnTo>
                  <a:lnTo>
                    <a:pt x="231852" y="54511"/>
                  </a:lnTo>
                  <a:lnTo>
                    <a:pt x="231648" y="54102"/>
                  </a:lnTo>
                  <a:close/>
                  <a:moveTo>
                    <a:pt x="46432" y="57886"/>
                  </a:moveTo>
                  <a:lnTo>
                    <a:pt x="46432" y="57989"/>
                  </a:lnTo>
                  <a:lnTo>
                    <a:pt x="46636" y="57886"/>
                  </a:lnTo>
                  <a:close/>
                  <a:moveTo>
                    <a:pt x="176216" y="59114"/>
                  </a:moveTo>
                  <a:lnTo>
                    <a:pt x="176216" y="59114"/>
                  </a:lnTo>
                  <a:lnTo>
                    <a:pt x="176216" y="59114"/>
                  </a:lnTo>
                  <a:close/>
                  <a:moveTo>
                    <a:pt x="52057" y="56250"/>
                  </a:moveTo>
                  <a:lnTo>
                    <a:pt x="49193" y="57170"/>
                  </a:lnTo>
                  <a:lnTo>
                    <a:pt x="49091" y="57375"/>
                  </a:lnTo>
                  <a:lnTo>
                    <a:pt x="48682" y="57580"/>
                  </a:lnTo>
                  <a:lnTo>
                    <a:pt x="48989" y="57477"/>
                  </a:lnTo>
                  <a:lnTo>
                    <a:pt x="48989" y="57682"/>
                  </a:lnTo>
                  <a:lnTo>
                    <a:pt x="51443" y="56761"/>
                  </a:lnTo>
                  <a:lnTo>
                    <a:pt x="51443" y="56761"/>
                  </a:lnTo>
                  <a:lnTo>
                    <a:pt x="51239" y="56966"/>
                  </a:lnTo>
                  <a:lnTo>
                    <a:pt x="54205" y="57886"/>
                  </a:lnTo>
                  <a:lnTo>
                    <a:pt x="54307" y="58500"/>
                  </a:lnTo>
                  <a:lnTo>
                    <a:pt x="55330" y="58807"/>
                  </a:lnTo>
                  <a:lnTo>
                    <a:pt x="54818" y="59625"/>
                  </a:lnTo>
                  <a:lnTo>
                    <a:pt x="54818" y="59625"/>
                  </a:lnTo>
                  <a:lnTo>
                    <a:pt x="57068" y="59420"/>
                  </a:lnTo>
                  <a:lnTo>
                    <a:pt x="57170" y="59523"/>
                  </a:lnTo>
                  <a:lnTo>
                    <a:pt x="57886" y="59420"/>
                  </a:lnTo>
                  <a:lnTo>
                    <a:pt x="57886" y="59114"/>
                  </a:lnTo>
                  <a:lnTo>
                    <a:pt x="55739" y="58091"/>
                  </a:lnTo>
                  <a:lnTo>
                    <a:pt x="55534" y="57886"/>
                  </a:lnTo>
                  <a:lnTo>
                    <a:pt x="55330" y="57784"/>
                  </a:lnTo>
                  <a:lnTo>
                    <a:pt x="55534" y="57784"/>
                  </a:lnTo>
                  <a:lnTo>
                    <a:pt x="55125" y="57580"/>
                  </a:lnTo>
                  <a:lnTo>
                    <a:pt x="55227" y="57682"/>
                  </a:lnTo>
                  <a:lnTo>
                    <a:pt x="52057" y="56250"/>
                  </a:lnTo>
                  <a:close/>
                  <a:moveTo>
                    <a:pt x="207307" y="59625"/>
                  </a:moveTo>
                  <a:lnTo>
                    <a:pt x="207307" y="59625"/>
                  </a:lnTo>
                  <a:lnTo>
                    <a:pt x="207307" y="59625"/>
                  </a:lnTo>
                  <a:close/>
                  <a:moveTo>
                    <a:pt x="222648" y="59420"/>
                  </a:moveTo>
                  <a:lnTo>
                    <a:pt x="222648" y="59523"/>
                  </a:lnTo>
                  <a:lnTo>
                    <a:pt x="221625" y="59727"/>
                  </a:lnTo>
                  <a:lnTo>
                    <a:pt x="221727" y="59727"/>
                  </a:lnTo>
                  <a:lnTo>
                    <a:pt x="221216" y="60341"/>
                  </a:lnTo>
                  <a:lnTo>
                    <a:pt x="221727" y="61159"/>
                  </a:lnTo>
                  <a:lnTo>
                    <a:pt x="222750" y="60852"/>
                  </a:lnTo>
                  <a:lnTo>
                    <a:pt x="223159" y="59932"/>
                  </a:lnTo>
                  <a:lnTo>
                    <a:pt x="222648" y="59420"/>
                  </a:lnTo>
                  <a:close/>
                  <a:moveTo>
                    <a:pt x="54511" y="60955"/>
                  </a:moveTo>
                  <a:lnTo>
                    <a:pt x="54205" y="61057"/>
                  </a:lnTo>
                  <a:lnTo>
                    <a:pt x="54614" y="61670"/>
                  </a:lnTo>
                  <a:lnTo>
                    <a:pt x="55023" y="61773"/>
                  </a:lnTo>
                  <a:lnTo>
                    <a:pt x="55534" y="61568"/>
                  </a:lnTo>
                  <a:lnTo>
                    <a:pt x="55943" y="61568"/>
                  </a:lnTo>
                  <a:lnTo>
                    <a:pt x="54511" y="60955"/>
                  </a:lnTo>
                  <a:close/>
                  <a:moveTo>
                    <a:pt x="58602" y="59727"/>
                  </a:moveTo>
                  <a:lnTo>
                    <a:pt x="59114" y="60034"/>
                  </a:lnTo>
                  <a:lnTo>
                    <a:pt x="59114" y="60443"/>
                  </a:lnTo>
                  <a:lnTo>
                    <a:pt x="59420" y="60955"/>
                  </a:lnTo>
                  <a:lnTo>
                    <a:pt x="59114" y="61057"/>
                  </a:lnTo>
                  <a:lnTo>
                    <a:pt x="57784" y="60852"/>
                  </a:lnTo>
                  <a:lnTo>
                    <a:pt x="57580" y="61159"/>
                  </a:lnTo>
                  <a:lnTo>
                    <a:pt x="57989" y="61466"/>
                  </a:lnTo>
                  <a:lnTo>
                    <a:pt x="59420" y="61261"/>
                  </a:lnTo>
                  <a:lnTo>
                    <a:pt x="59932" y="61568"/>
                  </a:lnTo>
                  <a:lnTo>
                    <a:pt x="60239" y="61875"/>
                  </a:lnTo>
                  <a:lnTo>
                    <a:pt x="60545" y="61261"/>
                  </a:lnTo>
                  <a:lnTo>
                    <a:pt x="62693" y="61261"/>
                  </a:lnTo>
                  <a:lnTo>
                    <a:pt x="63000" y="60750"/>
                  </a:lnTo>
                  <a:lnTo>
                    <a:pt x="61977" y="60341"/>
                  </a:lnTo>
                  <a:lnTo>
                    <a:pt x="62284" y="60239"/>
                  </a:lnTo>
                  <a:lnTo>
                    <a:pt x="58602" y="59727"/>
                  </a:lnTo>
                  <a:close/>
                  <a:moveTo>
                    <a:pt x="208739" y="63614"/>
                  </a:moveTo>
                  <a:lnTo>
                    <a:pt x="208739" y="63614"/>
                  </a:lnTo>
                  <a:lnTo>
                    <a:pt x="208739" y="63614"/>
                  </a:lnTo>
                  <a:close/>
                  <a:moveTo>
                    <a:pt x="48989" y="64227"/>
                  </a:moveTo>
                  <a:lnTo>
                    <a:pt x="48989" y="64330"/>
                  </a:lnTo>
                  <a:lnTo>
                    <a:pt x="49091" y="64432"/>
                  </a:lnTo>
                  <a:lnTo>
                    <a:pt x="49091" y="64432"/>
                  </a:lnTo>
                  <a:lnTo>
                    <a:pt x="48989" y="64227"/>
                  </a:lnTo>
                  <a:close/>
                  <a:moveTo>
                    <a:pt x="44182" y="66375"/>
                  </a:moveTo>
                  <a:lnTo>
                    <a:pt x="44386" y="66477"/>
                  </a:lnTo>
                  <a:lnTo>
                    <a:pt x="44386" y="66477"/>
                  </a:lnTo>
                  <a:lnTo>
                    <a:pt x="44284" y="66375"/>
                  </a:lnTo>
                  <a:close/>
                  <a:moveTo>
                    <a:pt x="232261" y="60955"/>
                  </a:moveTo>
                  <a:lnTo>
                    <a:pt x="231955" y="61670"/>
                  </a:lnTo>
                  <a:lnTo>
                    <a:pt x="232159" y="63511"/>
                  </a:lnTo>
                  <a:lnTo>
                    <a:pt x="231648" y="63307"/>
                  </a:lnTo>
                  <a:lnTo>
                    <a:pt x="232364" y="64943"/>
                  </a:lnTo>
                  <a:lnTo>
                    <a:pt x="232568" y="64739"/>
                  </a:lnTo>
                  <a:lnTo>
                    <a:pt x="232977" y="65148"/>
                  </a:lnTo>
                  <a:lnTo>
                    <a:pt x="232773" y="65864"/>
                  </a:lnTo>
                  <a:lnTo>
                    <a:pt x="233591" y="65966"/>
                  </a:lnTo>
                  <a:lnTo>
                    <a:pt x="233795" y="65659"/>
                  </a:lnTo>
                  <a:lnTo>
                    <a:pt x="234716" y="66375"/>
                  </a:lnTo>
                  <a:lnTo>
                    <a:pt x="234409" y="65761"/>
                  </a:lnTo>
                  <a:lnTo>
                    <a:pt x="236045" y="67091"/>
                  </a:lnTo>
                  <a:lnTo>
                    <a:pt x="235432" y="65966"/>
                  </a:lnTo>
                  <a:lnTo>
                    <a:pt x="235739" y="65864"/>
                  </a:lnTo>
                  <a:lnTo>
                    <a:pt x="235125" y="65659"/>
                  </a:lnTo>
                  <a:lnTo>
                    <a:pt x="235125" y="65864"/>
                  </a:lnTo>
                  <a:lnTo>
                    <a:pt x="234511" y="65352"/>
                  </a:lnTo>
                  <a:lnTo>
                    <a:pt x="234205" y="65455"/>
                  </a:lnTo>
                  <a:lnTo>
                    <a:pt x="234307" y="65659"/>
                  </a:lnTo>
                  <a:lnTo>
                    <a:pt x="233284" y="64330"/>
                  </a:lnTo>
                  <a:lnTo>
                    <a:pt x="233489" y="63511"/>
                  </a:lnTo>
                  <a:lnTo>
                    <a:pt x="233795" y="63205"/>
                  </a:lnTo>
                  <a:lnTo>
                    <a:pt x="233591" y="61159"/>
                  </a:lnTo>
                  <a:lnTo>
                    <a:pt x="233284" y="61261"/>
                  </a:lnTo>
                  <a:lnTo>
                    <a:pt x="232261" y="60955"/>
                  </a:lnTo>
                  <a:close/>
                  <a:moveTo>
                    <a:pt x="236045" y="67091"/>
                  </a:moveTo>
                  <a:lnTo>
                    <a:pt x="236045" y="67091"/>
                  </a:lnTo>
                  <a:lnTo>
                    <a:pt x="236045" y="67091"/>
                  </a:lnTo>
                  <a:close/>
                  <a:moveTo>
                    <a:pt x="232670" y="66170"/>
                  </a:moveTo>
                  <a:lnTo>
                    <a:pt x="233693" y="67398"/>
                  </a:lnTo>
                  <a:lnTo>
                    <a:pt x="233693" y="66580"/>
                  </a:lnTo>
                  <a:lnTo>
                    <a:pt x="233080" y="66170"/>
                  </a:lnTo>
                  <a:close/>
                  <a:moveTo>
                    <a:pt x="222750" y="67705"/>
                  </a:moveTo>
                  <a:lnTo>
                    <a:pt x="222750" y="67705"/>
                  </a:lnTo>
                  <a:lnTo>
                    <a:pt x="222750" y="67705"/>
                  </a:lnTo>
                  <a:close/>
                  <a:moveTo>
                    <a:pt x="222750" y="67705"/>
                  </a:moveTo>
                  <a:lnTo>
                    <a:pt x="222737" y="67743"/>
                  </a:lnTo>
                  <a:lnTo>
                    <a:pt x="222750" y="67807"/>
                  </a:lnTo>
                  <a:lnTo>
                    <a:pt x="222750" y="67705"/>
                  </a:lnTo>
                  <a:close/>
                  <a:moveTo>
                    <a:pt x="235330" y="67091"/>
                  </a:moveTo>
                  <a:lnTo>
                    <a:pt x="235330" y="67807"/>
                  </a:lnTo>
                  <a:lnTo>
                    <a:pt x="235739" y="67602"/>
                  </a:lnTo>
                  <a:lnTo>
                    <a:pt x="236148" y="67909"/>
                  </a:lnTo>
                  <a:lnTo>
                    <a:pt x="235534" y="67193"/>
                  </a:lnTo>
                  <a:lnTo>
                    <a:pt x="235330" y="67091"/>
                  </a:lnTo>
                  <a:close/>
                  <a:moveTo>
                    <a:pt x="236250" y="67091"/>
                  </a:moveTo>
                  <a:lnTo>
                    <a:pt x="237068" y="68420"/>
                  </a:lnTo>
                  <a:lnTo>
                    <a:pt x="237682" y="68625"/>
                  </a:lnTo>
                  <a:lnTo>
                    <a:pt x="237784" y="68625"/>
                  </a:lnTo>
                  <a:lnTo>
                    <a:pt x="237170" y="67295"/>
                  </a:lnTo>
                  <a:lnTo>
                    <a:pt x="236250" y="67091"/>
                  </a:lnTo>
                  <a:close/>
                  <a:moveTo>
                    <a:pt x="234307" y="67807"/>
                  </a:moveTo>
                  <a:lnTo>
                    <a:pt x="234205" y="67909"/>
                  </a:lnTo>
                  <a:lnTo>
                    <a:pt x="234409" y="68011"/>
                  </a:lnTo>
                  <a:lnTo>
                    <a:pt x="234409" y="69341"/>
                  </a:lnTo>
                  <a:lnTo>
                    <a:pt x="235330" y="68420"/>
                  </a:lnTo>
                  <a:lnTo>
                    <a:pt x="234307" y="67807"/>
                  </a:lnTo>
                  <a:close/>
                  <a:moveTo>
                    <a:pt x="236455" y="68216"/>
                  </a:moveTo>
                  <a:lnTo>
                    <a:pt x="236557" y="68625"/>
                  </a:lnTo>
                  <a:lnTo>
                    <a:pt x="236864" y="68932"/>
                  </a:lnTo>
                  <a:lnTo>
                    <a:pt x="237170" y="69750"/>
                  </a:lnTo>
                  <a:lnTo>
                    <a:pt x="237170" y="69341"/>
                  </a:lnTo>
                  <a:lnTo>
                    <a:pt x="237273" y="69545"/>
                  </a:lnTo>
                  <a:lnTo>
                    <a:pt x="237273" y="69443"/>
                  </a:lnTo>
                  <a:lnTo>
                    <a:pt x="237273" y="69136"/>
                  </a:lnTo>
                  <a:lnTo>
                    <a:pt x="237170" y="68932"/>
                  </a:lnTo>
                  <a:lnTo>
                    <a:pt x="236966" y="68318"/>
                  </a:lnTo>
                  <a:lnTo>
                    <a:pt x="236761" y="68420"/>
                  </a:lnTo>
                  <a:lnTo>
                    <a:pt x="236455" y="68216"/>
                  </a:lnTo>
                  <a:close/>
                  <a:moveTo>
                    <a:pt x="193091" y="69852"/>
                  </a:moveTo>
                  <a:lnTo>
                    <a:pt x="193295" y="70261"/>
                  </a:lnTo>
                  <a:lnTo>
                    <a:pt x="193160" y="69965"/>
                  </a:lnTo>
                  <a:lnTo>
                    <a:pt x="193091" y="69852"/>
                  </a:lnTo>
                  <a:close/>
                  <a:moveTo>
                    <a:pt x="235636" y="68830"/>
                  </a:moveTo>
                  <a:lnTo>
                    <a:pt x="235227" y="69034"/>
                  </a:lnTo>
                  <a:lnTo>
                    <a:pt x="235125" y="69239"/>
                  </a:lnTo>
                  <a:lnTo>
                    <a:pt x="235227" y="69648"/>
                  </a:lnTo>
                  <a:lnTo>
                    <a:pt x="234818" y="69955"/>
                  </a:lnTo>
                  <a:lnTo>
                    <a:pt x="235636" y="70670"/>
                  </a:lnTo>
                  <a:lnTo>
                    <a:pt x="235636" y="68830"/>
                  </a:lnTo>
                  <a:close/>
                  <a:moveTo>
                    <a:pt x="232057" y="68420"/>
                  </a:moveTo>
                  <a:lnTo>
                    <a:pt x="230318" y="71284"/>
                  </a:lnTo>
                  <a:lnTo>
                    <a:pt x="230318" y="71386"/>
                  </a:lnTo>
                  <a:lnTo>
                    <a:pt x="232261" y="69341"/>
                  </a:lnTo>
                  <a:lnTo>
                    <a:pt x="232057" y="68420"/>
                  </a:lnTo>
                  <a:close/>
                  <a:moveTo>
                    <a:pt x="196568" y="70159"/>
                  </a:moveTo>
                  <a:lnTo>
                    <a:pt x="196364" y="71795"/>
                  </a:lnTo>
                  <a:lnTo>
                    <a:pt x="196364" y="72000"/>
                  </a:lnTo>
                  <a:lnTo>
                    <a:pt x="197591" y="73739"/>
                  </a:lnTo>
                  <a:lnTo>
                    <a:pt x="198102" y="72102"/>
                  </a:lnTo>
                  <a:lnTo>
                    <a:pt x="196875" y="70261"/>
                  </a:lnTo>
                  <a:lnTo>
                    <a:pt x="196568" y="70159"/>
                  </a:lnTo>
                  <a:close/>
                  <a:moveTo>
                    <a:pt x="237580" y="70261"/>
                  </a:moveTo>
                  <a:lnTo>
                    <a:pt x="237580" y="70773"/>
                  </a:lnTo>
                  <a:lnTo>
                    <a:pt x="237068" y="70977"/>
                  </a:lnTo>
                  <a:lnTo>
                    <a:pt x="237068" y="71182"/>
                  </a:lnTo>
                  <a:lnTo>
                    <a:pt x="236761" y="71182"/>
                  </a:lnTo>
                  <a:lnTo>
                    <a:pt x="236659" y="71591"/>
                  </a:lnTo>
                  <a:lnTo>
                    <a:pt x="236250" y="71795"/>
                  </a:lnTo>
                  <a:lnTo>
                    <a:pt x="236148" y="71182"/>
                  </a:lnTo>
                  <a:lnTo>
                    <a:pt x="235739" y="71284"/>
                  </a:lnTo>
                  <a:lnTo>
                    <a:pt x="235432" y="71693"/>
                  </a:lnTo>
                  <a:lnTo>
                    <a:pt x="234818" y="71898"/>
                  </a:lnTo>
                  <a:lnTo>
                    <a:pt x="234818" y="72818"/>
                  </a:lnTo>
                  <a:lnTo>
                    <a:pt x="235227" y="72000"/>
                  </a:lnTo>
                  <a:lnTo>
                    <a:pt x="235636" y="72102"/>
                  </a:lnTo>
                  <a:lnTo>
                    <a:pt x="235943" y="72409"/>
                  </a:lnTo>
                  <a:lnTo>
                    <a:pt x="236045" y="72000"/>
                  </a:lnTo>
                  <a:lnTo>
                    <a:pt x="236455" y="72205"/>
                  </a:lnTo>
                  <a:lnTo>
                    <a:pt x="236557" y="73125"/>
                  </a:lnTo>
                  <a:lnTo>
                    <a:pt x="237580" y="73943"/>
                  </a:lnTo>
                  <a:lnTo>
                    <a:pt x="237682" y="73841"/>
                  </a:lnTo>
                  <a:lnTo>
                    <a:pt x="237682" y="74045"/>
                  </a:lnTo>
                  <a:lnTo>
                    <a:pt x="238091" y="73841"/>
                  </a:lnTo>
                  <a:lnTo>
                    <a:pt x="237784" y="73227"/>
                  </a:lnTo>
                  <a:lnTo>
                    <a:pt x="237989" y="72614"/>
                  </a:lnTo>
                  <a:lnTo>
                    <a:pt x="238295" y="72818"/>
                  </a:lnTo>
                  <a:lnTo>
                    <a:pt x="238500" y="73534"/>
                  </a:lnTo>
                  <a:lnTo>
                    <a:pt x="238500" y="73023"/>
                  </a:lnTo>
                  <a:lnTo>
                    <a:pt x="238807" y="72614"/>
                  </a:lnTo>
                  <a:lnTo>
                    <a:pt x="238500" y="71284"/>
                  </a:lnTo>
                  <a:lnTo>
                    <a:pt x="238398" y="71182"/>
                  </a:lnTo>
                  <a:lnTo>
                    <a:pt x="238500" y="70977"/>
                  </a:lnTo>
                  <a:lnTo>
                    <a:pt x="238295" y="70466"/>
                  </a:lnTo>
                  <a:lnTo>
                    <a:pt x="237580" y="70261"/>
                  </a:lnTo>
                  <a:close/>
                  <a:moveTo>
                    <a:pt x="240443" y="77727"/>
                  </a:moveTo>
                  <a:lnTo>
                    <a:pt x="240034" y="78545"/>
                  </a:lnTo>
                  <a:lnTo>
                    <a:pt x="240136" y="80284"/>
                  </a:lnTo>
                  <a:lnTo>
                    <a:pt x="240852" y="81000"/>
                  </a:lnTo>
                  <a:lnTo>
                    <a:pt x="240341" y="79568"/>
                  </a:lnTo>
                  <a:lnTo>
                    <a:pt x="241261" y="79773"/>
                  </a:lnTo>
                  <a:lnTo>
                    <a:pt x="240750" y="79057"/>
                  </a:lnTo>
                  <a:lnTo>
                    <a:pt x="241057" y="78852"/>
                  </a:lnTo>
                  <a:lnTo>
                    <a:pt x="241057" y="78545"/>
                  </a:lnTo>
                  <a:lnTo>
                    <a:pt x="240136" y="78955"/>
                  </a:lnTo>
                  <a:lnTo>
                    <a:pt x="240443" y="78648"/>
                  </a:lnTo>
                  <a:lnTo>
                    <a:pt x="240443" y="78341"/>
                  </a:lnTo>
                  <a:lnTo>
                    <a:pt x="240341" y="78136"/>
                  </a:lnTo>
                  <a:lnTo>
                    <a:pt x="240443" y="77727"/>
                  </a:lnTo>
                  <a:close/>
                  <a:moveTo>
                    <a:pt x="79875" y="80284"/>
                  </a:moveTo>
                  <a:lnTo>
                    <a:pt x="78136" y="80591"/>
                  </a:lnTo>
                  <a:lnTo>
                    <a:pt x="78136" y="81511"/>
                  </a:lnTo>
                  <a:lnTo>
                    <a:pt x="78443" y="81818"/>
                  </a:lnTo>
                  <a:lnTo>
                    <a:pt x="79466" y="81511"/>
                  </a:lnTo>
                  <a:lnTo>
                    <a:pt x="80080" y="80693"/>
                  </a:lnTo>
                  <a:lnTo>
                    <a:pt x="79875" y="80284"/>
                  </a:lnTo>
                  <a:close/>
                  <a:moveTo>
                    <a:pt x="261102" y="82636"/>
                  </a:moveTo>
                  <a:lnTo>
                    <a:pt x="261000" y="82841"/>
                  </a:lnTo>
                  <a:lnTo>
                    <a:pt x="261205" y="82943"/>
                  </a:lnTo>
                  <a:lnTo>
                    <a:pt x="261307" y="82943"/>
                  </a:lnTo>
                  <a:lnTo>
                    <a:pt x="261102" y="82636"/>
                  </a:lnTo>
                  <a:close/>
                  <a:moveTo>
                    <a:pt x="220500" y="81818"/>
                  </a:moveTo>
                  <a:lnTo>
                    <a:pt x="219784" y="81920"/>
                  </a:lnTo>
                  <a:lnTo>
                    <a:pt x="219886" y="82227"/>
                  </a:lnTo>
                  <a:lnTo>
                    <a:pt x="220295" y="82534"/>
                  </a:lnTo>
                  <a:lnTo>
                    <a:pt x="220295" y="82841"/>
                  </a:lnTo>
                  <a:lnTo>
                    <a:pt x="221011" y="83148"/>
                  </a:lnTo>
                  <a:lnTo>
                    <a:pt x="221114" y="82636"/>
                  </a:lnTo>
                  <a:lnTo>
                    <a:pt x="220500" y="81818"/>
                  </a:lnTo>
                  <a:close/>
                  <a:moveTo>
                    <a:pt x="222034" y="82636"/>
                  </a:moveTo>
                  <a:lnTo>
                    <a:pt x="221830" y="83045"/>
                  </a:lnTo>
                  <a:lnTo>
                    <a:pt x="221830" y="83352"/>
                  </a:lnTo>
                  <a:lnTo>
                    <a:pt x="222341" y="83148"/>
                  </a:lnTo>
                  <a:lnTo>
                    <a:pt x="222034" y="82636"/>
                  </a:lnTo>
                  <a:close/>
                  <a:moveTo>
                    <a:pt x="240443" y="83352"/>
                  </a:moveTo>
                  <a:lnTo>
                    <a:pt x="240239" y="83659"/>
                  </a:lnTo>
                  <a:lnTo>
                    <a:pt x="240239" y="83659"/>
                  </a:lnTo>
                  <a:lnTo>
                    <a:pt x="240545" y="83352"/>
                  </a:lnTo>
                  <a:close/>
                  <a:moveTo>
                    <a:pt x="240852" y="82943"/>
                  </a:moveTo>
                  <a:lnTo>
                    <a:pt x="240545" y="83352"/>
                  </a:lnTo>
                  <a:lnTo>
                    <a:pt x="240750" y="83557"/>
                  </a:lnTo>
                  <a:lnTo>
                    <a:pt x="241261" y="83455"/>
                  </a:lnTo>
                  <a:lnTo>
                    <a:pt x="241670" y="83557"/>
                  </a:lnTo>
                  <a:lnTo>
                    <a:pt x="241977" y="83455"/>
                  </a:lnTo>
                  <a:lnTo>
                    <a:pt x="242898" y="83966"/>
                  </a:lnTo>
                  <a:lnTo>
                    <a:pt x="241568" y="82943"/>
                  </a:lnTo>
                  <a:close/>
                  <a:moveTo>
                    <a:pt x="230011" y="72818"/>
                  </a:moveTo>
                  <a:lnTo>
                    <a:pt x="228989" y="74250"/>
                  </a:lnTo>
                  <a:lnTo>
                    <a:pt x="228989" y="74761"/>
                  </a:lnTo>
                  <a:lnTo>
                    <a:pt x="228477" y="74966"/>
                  </a:lnTo>
                  <a:lnTo>
                    <a:pt x="228477" y="74864"/>
                  </a:lnTo>
                  <a:lnTo>
                    <a:pt x="227557" y="75375"/>
                  </a:lnTo>
                  <a:lnTo>
                    <a:pt x="227045" y="76398"/>
                  </a:lnTo>
                  <a:lnTo>
                    <a:pt x="225409" y="77216"/>
                  </a:lnTo>
                  <a:lnTo>
                    <a:pt x="225307" y="77420"/>
                  </a:lnTo>
                  <a:lnTo>
                    <a:pt x="225205" y="77523"/>
                  </a:lnTo>
                  <a:lnTo>
                    <a:pt x="225205" y="78648"/>
                  </a:lnTo>
                  <a:lnTo>
                    <a:pt x="223670" y="77932"/>
                  </a:lnTo>
                  <a:lnTo>
                    <a:pt x="223159" y="78750"/>
                  </a:lnTo>
                  <a:lnTo>
                    <a:pt x="223261" y="78750"/>
                  </a:lnTo>
                  <a:lnTo>
                    <a:pt x="224182" y="83045"/>
                  </a:lnTo>
                  <a:lnTo>
                    <a:pt x="225511" y="83045"/>
                  </a:lnTo>
                  <a:lnTo>
                    <a:pt x="225818" y="83659"/>
                  </a:lnTo>
                  <a:lnTo>
                    <a:pt x="226023" y="83455"/>
                  </a:lnTo>
                  <a:lnTo>
                    <a:pt x="226330" y="83557"/>
                  </a:lnTo>
                  <a:lnTo>
                    <a:pt x="226739" y="83045"/>
                  </a:lnTo>
                  <a:lnTo>
                    <a:pt x="227352" y="83557"/>
                  </a:lnTo>
                  <a:lnTo>
                    <a:pt x="227966" y="83352"/>
                  </a:lnTo>
                  <a:lnTo>
                    <a:pt x="228068" y="83557"/>
                  </a:lnTo>
                  <a:lnTo>
                    <a:pt x="228375" y="84273"/>
                  </a:lnTo>
                  <a:lnTo>
                    <a:pt x="229398" y="83659"/>
                  </a:lnTo>
                  <a:lnTo>
                    <a:pt x="229705" y="83250"/>
                  </a:lnTo>
                  <a:lnTo>
                    <a:pt x="229602" y="83045"/>
                  </a:lnTo>
                  <a:lnTo>
                    <a:pt x="229807" y="82739"/>
                  </a:lnTo>
                  <a:lnTo>
                    <a:pt x="229705" y="81920"/>
                  </a:lnTo>
                  <a:lnTo>
                    <a:pt x="230216" y="81102"/>
                  </a:lnTo>
                  <a:lnTo>
                    <a:pt x="230523" y="81102"/>
                  </a:lnTo>
                  <a:lnTo>
                    <a:pt x="231239" y="78955"/>
                  </a:lnTo>
                  <a:lnTo>
                    <a:pt x="231852" y="79159"/>
                  </a:lnTo>
                  <a:lnTo>
                    <a:pt x="232159" y="79159"/>
                  </a:lnTo>
                  <a:lnTo>
                    <a:pt x="232057" y="78955"/>
                  </a:lnTo>
                  <a:lnTo>
                    <a:pt x="231136" y="77932"/>
                  </a:lnTo>
                  <a:lnTo>
                    <a:pt x="231034" y="77114"/>
                  </a:lnTo>
                  <a:lnTo>
                    <a:pt x="230932" y="77011"/>
                  </a:lnTo>
                  <a:lnTo>
                    <a:pt x="230420" y="76295"/>
                  </a:lnTo>
                  <a:lnTo>
                    <a:pt x="230830" y="76193"/>
                  </a:lnTo>
                  <a:lnTo>
                    <a:pt x="230932" y="76091"/>
                  </a:lnTo>
                  <a:lnTo>
                    <a:pt x="230932" y="75580"/>
                  </a:lnTo>
                  <a:lnTo>
                    <a:pt x="231750" y="75580"/>
                  </a:lnTo>
                  <a:lnTo>
                    <a:pt x="231443" y="74864"/>
                  </a:lnTo>
                  <a:lnTo>
                    <a:pt x="232261" y="74761"/>
                  </a:lnTo>
                  <a:lnTo>
                    <a:pt x="231136" y="73841"/>
                  </a:lnTo>
                  <a:lnTo>
                    <a:pt x="230727" y="73943"/>
                  </a:lnTo>
                  <a:lnTo>
                    <a:pt x="230420" y="72920"/>
                  </a:lnTo>
                  <a:lnTo>
                    <a:pt x="230011" y="73227"/>
                  </a:lnTo>
                  <a:lnTo>
                    <a:pt x="230011" y="72818"/>
                  </a:lnTo>
                  <a:close/>
                  <a:moveTo>
                    <a:pt x="261307" y="82943"/>
                  </a:moveTo>
                  <a:lnTo>
                    <a:pt x="262841" y="84989"/>
                  </a:lnTo>
                  <a:lnTo>
                    <a:pt x="262330" y="83761"/>
                  </a:lnTo>
                  <a:lnTo>
                    <a:pt x="261307" y="82943"/>
                  </a:lnTo>
                  <a:close/>
                  <a:moveTo>
                    <a:pt x="237682" y="78239"/>
                  </a:moveTo>
                  <a:lnTo>
                    <a:pt x="237170" y="78852"/>
                  </a:lnTo>
                  <a:lnTo>
                    <a:pt x="234614" y="78955"/>
                  </a:lnTo>
                  <a:lnTo>
                    <a:pt x="234409" y="78750"/>
                  </a:lnTo>
                  <a:lnTo>
                    <a:pt x="233489" y="79057"/>
                  </a:lnTo>
                  <a:lnTo>
                    <a:pt x="232977" y="79875"/>
                  </a:lnTo>
                  <a:lnTo>
                    <a:pt x="232977" y="80080"/>
                  </a:lnTo>
                  <a:lnTo>
                    <a:pt x="232875" y="80182"/>
                  </a:lnTo>
                  <a:lnTo>
                    <a:pt x="232977" y="80898"/>
                  </a:lnTo>
                  <a:lnTo>
                    <a:pt x="232875" y="80693"/>
                  </a:lnTo>
                  <a:lnTo>
                    <a:pt x="232057" y="83455"/>
                  </a:lnTo>
                  <a:lnTo>
                    <a:pt x="232364" y="83659"/>
                  </a:lnTo>
                  <a:lnTo>
                    <a:pt x="232568" y="83864"/>
                  </a:lnTo>
                  <a:lnTo>
                    <a:pt x="232670" y="85909"/>
                  </a:lnTo>
                  <a:lnTo>
                    <a:pt x="233386" y="85807"/>
                  </a:lnTo>
                  <a:lnTo>
                    <a:pt x="233591" y="82841"/>
                  </a:lnTo>
                  <a:lnTo>
                    <a:pt x="234409" y="84784"/>
                  </a:lnTo>
                  <a:lnTo>
                    <a:pt x="235636" y="84375"/>
                  </a:lnTo>
                  <a:lnTo>
                    <a:pt x="235125" y="83761"/>
                  </a:lnTo>
                  <a:lnTo>
                    <a:pt x="235227" y="83148"/>
                  </a:lnTo>
                  <a:lnTo>
                    <a:pt x="234409" y="82023"/>
                  </a:lnTo>
                  <a:lnTo>
                    <a:pt x="234614" y="82023"/>
                  </a:lnTo>
                  <a:lnTo>
                    <a:pt x="235739" y="81000"/>
                  </a:lnTo>
                  <a:lnTo>
                    <a:pt x="236148" y="81102"/>
                  </a:lnTo>
                  <a:lnTo>
                    <a:pt x="235739" y="80693"/>
                  </a:lnTo>
                  <a:lnTo>
                    <a:pt x="235739" y="80795"/>
                  </a:lnTo>
                  <a:lnTo>
                    <a:pt x="233591" y="81205"/>
                  </a:lnTo>
                  <a:lnTo>
                    <a:pt x="233284" y="80693"/>
                  </a:lnTo>
                  <a:lnTo>
                    <a:pt x="233182" y="80182"/>
                  </a:lnTo>
                  <a:lnTo>
                    <a:pt x="235943" y="79568"/>
                  </a:lnTo>
                  <a:lnTo>
                    <a:pt x="236455" y="79773"/>
                  </a:lnTo>
                  <a:lnTo>
                    <a:pt x="236966" y="79670"/>
                  </a:lnTo>
                  <a:lnTo>
                    <a:pt x="237580" y="79057"/>
                  </a:lnTo>
                  <a:lnTo>
                    <a:pt x="237682" y="78239"/>
                  </a:lnTo>
                  <a:close/>
                  <a:moveTo>
                    <a:pt x="210580" y="74659"/>
                  </a:moveTo>
                  <a:lnTo>
                    <a:pt x="219068" y="86114"/>
                  </a:lnTo>
                  <a:lnTo>
                    <a:pt x="219068" y="85705"/>
                  </a:lnTo>
                  <a:lnTo>
                    <a:pt x="219989" y="86011"/>
                  </a:lnTo>
                  <a:lnTo>
                    <a:pt x="220398" y="83250"/>
                  </a:lnTo>
                  <a:lnTo>
                    <a:pt x="219273" y="82636"/>
                  </a:lnTo>
                  <a:lnTo>
                    <a:pt x="218966" y="81102"/>
                  </a:lnTo>
                  <a:lnTo>
                    <a:pt x="218352" y="80898"/>
                  </a:lnTo>
                  <a:lnTo>
                    <a:pt x="218148" y="80489"/>
                  </a:lnTo>
                  <a:lnTo>
                    <a:pt x="218455" y="79977"/>
                  </a:lnTo>
                  <a:lnTo>
                    <a:pt x="218045" y="79466"/>
                  </a:lnTo>
                  <a:lnTo>
                    <a:pt x="217330" y="79773"/>
                  </a:lnTo>
                  <a:lnTo>
                    <a:pt x="217739" y="79568"/>
                  </a:lnTo>
                  <a:lnTo>
                    <a:pt x="216102" y="77830"/>
                  </a:lnTo>
                  <a:lnTo>
                    <a:pt x="215795" y="78034"/>
                  </a:lnTo>
                  <a:lnTo>
                    <a:pt x="212625" y="74659"/>
                  </a:lnTo>
                  <a:close/>
                  <a:moveTo>
                    <a:pt x="246170" y="85602"/>
                  </a:moveTo>
                  <a:lnTo>
                    <a:pt x="245864" y="85909"/>
                  </a:lnTo>
                  <a:lnTo>
                    <a:pt x="245761" y="86216"/>
                  </a:lnTo>
                  <a:lnTo>
                    <a:pt x="246273" y="86523"/>
                  </a:lnTo>
                  <a:lnTo>
                    <a:pt x="246375" y="86011"/>
                  </a:lnTo>
                  <a:lnTo>
                    <a:pt x="246170" y="85602"/>
                  </a:lnTo>
                  <a:close/>
                  <a:moveTo>
                    <a:pt x="261818" y="84375"/>
                  </a:moveTo>
                  <a:lnTo>
                    <a:pt x="261716" y="84886"/>
                  </a:lnTo>
                  <a:lnTo>
                    <a:pt x="260693" y="85705"/>
                  </a:lnTo>
                  <a:lnTo>
                    <a:pt x="260386" y="85705"/>
                  </a:lnTo>
                  <a:lnTo>
                    <a:pt x="260284" y="85193"/>
                  </a:lnTo>
                  <a:lnTo>
                    <a:pt x="260080" y="85705"/>
                  </a:lnTo>
                  <a:lnTo>
                    <a:pt x="258648" y="85909"/>
                  </a:lnTo>
                  <a:lnTo>
                    <a:pt x="259773" y="86523"/>
                  </a:lnTo>
                  <a:lnTo>
                    <a:pt x="262125" y="85500"/>
                  </a:lnTo>
                  <a:lnTo>
                    <a:pt x="262023" y="85295"/>
                  </a:lnTo>
                  <a:lnTo>
                    <a:pt x="262227" y="85193"/>
                  </a:lnTo>
                  <a:lnTo>
                    <a:pt x="262432" y="84477"/>
                  </a:lnTo>
                  <a:lnTo>
                    <a:pt x="261818" y="84375"/>
                  </a:lnTo>
                  <a:close/>
                  <a:moveTo>
                    <a:pt x="249239" y="87852"/>
                  </a:moveTo>
                  <a:lnTo>
                    <a:pt x="248727" y="88670"/>
                  </a:lnTo>
                  <a:lnTo>
                    <a:pt x="249648" y="88466"/>
                  </a:lnTo>
                  <a:lnTo>
                    <a:pt x="249239" y="87852"/>
                  </a:lnTo>
                  <a:close/>
                  <a:moveTo>
                    <a:pt x="220500" y="86216"/>
                  </a:moveTo>
                  <a:lnTo>
                    <a:pt x="219682" y="86932"/>
                  </a:lnTo>
                  <a:lnTo>
                    <a:pt x="219784" y="87136"/>
                  </a:lnTo>
                  <a:lnTo>
                    <a:pt x="227250" y="88875"/>
                  </a:lnTo>
                  <a:lnTo>
                    <a:pt x="227761" y="88977"/>
                  </a:lnTo>
                  <a:lnTo>
                    <a:pt x="227761" y="88057"/>
                  </a:lnTo>
                  <a:lnTo>
                    <a:pt x="226330" y="87648"/>
                  </a:lnTo>
                  <a:lnTo>
                    <a:pt x="226125" y="87136"/>
                  </a:lnTo>
                  <a:lnTo>
                    <a:pt x="224591" y="86727"/>
                  </a:lnTo>
                  <a:lnTo>
                    <a:pt x="224284" y="87136"/>
                  </a:lnTo>
                  <a:lnTo>
                    <a:pt x="222648" y="87034"/>
                  </a:lnTo>
                  <a:lnTo>
                    <a:pt x="222239" y="86523"/>
                  </a:lnTo>
                  <a:lnTo>
                    <a:pt x="220500" y="86216"/>
                  </a:lnTo>
                  <a:close/>
                  <a:moveTo>
                    <a:pt x="227761" y="88364"/>
                  </a:moveTo>
                  <a:lnTo>
                    <a:pt x="228273" y="89080"/>
                  </a:lnTo>
                  <a:lnTo>
                    <a:pt x="228886" y="88670"/>
                  </a:lnTo>
                  <a:lnTo>
                    <a:pt x="228375" y="88364"/>
                  </a:lnTo>
                  <a:close/>
                  <a:moveTo>
                    <a:pt x="229398" y="88568"/>
                  </a:moveTo>
                  <a:lnTo>
                    <a:pt x="228989" y="88977"/>
                  </a:lnTo>
                  <a:lnTo>
                    <a:pt x="229705" y="89182"/>
                  </a:lnTo>
                  <a:lnTo>
                    <a:pt x="229807" y="88670"/>
                  </a:lnTo>
                  <a:lnTo>
                    <a:pt x="229398" y="88568"/>
                  </a:lnTo>
                  <a:close/>
                  <a:moveTo>
                    <a:pt x="235432" y="88466"/>
                  </a:moveTo>
                  <a:lnTo>
                    <a:pt x="234920" y="88875"/>
                  </a:lnTo>
                  <a:lnTo>
                    <a:pt x="233182" y="88568"/>
                  </a:lnTo>
                  <a:lnTo>
                    <a:pt x="232670" y="88670"/>
                  </a:lnTo>
                  <a:lnTo>
                    <a:pt x="232670" y="89182"/>
                  </a:lnTo>
                  <a:lnTo>
                    <a:pt x="234716" y="88977"/>
                  </a:lnTo>
                  <a:lnTo>
                    <a:pt x="235330" y="88773"/>
                  </a:lnTo>
                  <a:lnTo>
                    <a:pt x="235534" y="88466"/>
                  </a:lnTo>
                  <a:close/>
                  <a:moveTo>
                    <a:pt x="230932" y="88364"/>
                  </a:moveTo>
                  <a:lnTo>
                    <a:pt x="230727" y="88568"/>
                  </a:lnTo>
                  <a:lnTo>
                    <a:pt x="231034" y="88977"/>
                  </a:lnTo>
                  <a:lnTo>
                    <a:pt x="231034" y="88977"/>
                  </a:lnTo>
                  <a:lnTo>
                    <a:pt x="230420" y="88670"/>
                  </a:lnTo>
                  <a:lnTo>
                    <a:pt x="230011" y="89386"/>
                  </a:lnTo>
                  <a:lnTo>
                    <a:pt x="231341" y="88977"/>
                  </a:lnTo>
                  <a:lnTo>
                    <a:pt x="231750" y="89080"/>
                  </a:lnTo>
                  <a:lnTo>
                    <a:pt x="231648" y="88977"/>
                  </a:lnTo>
                  <a:lnTo>
                    <a:pt x="231750" y="88977"/>
                  </a:lnTo>
                  <a:lnTo>
                    <a:pt x="231648" y="88670"/>
                  </a:lnTo>
                  <a:lnTo>
                    <a:pt x="231239" y="88568"/>
                  </a:lnTo>
                  <a:lnTo>
                    <a:pt x="230932" y="88364"/>
                  </a:lnTo>
                  <a:close/>
                  <a:moveTo>
                    <a:pt x="232670" y="89591"/>
                  </a:moveTo>
                  <a:lnTo>
                    <a:pt x="231750" y="89898"/>
                  </a:lnTo>
                  <a:lnTo>
                    <a:pt x="232670" y="90409"/>
                  </a:lnTo>
                  <a:lnTo>
                    <a:pt x="233284" y="90205"/>
                  </a:lnTo>
                  <a:lnTo>
                    <a:pt x="232670" y="89591"/>
                  </a:lnTo>
                  <a:close/>
                  <a:moveTo>
                    <a:pt x="239420" y="88670"/>
                  </a:moveTo>
                  <a:lnTo>
                    <a:pt x="237989" y="88773"/>
                  </a:lnTo>
                  <a:lnTo>
                    <a:pt x="235943" y="90102"/>
                  </a:lnTo>
                  <a:lnTo>
                    <a:pt x="235943" y="90511"/>
                  </a:lnTo>
                  <a:lnTo>
                    <a:pt x="237068" y="90102"/>
                  </a:lnTo>
                  <a:lnTo>
                    <a:pt x="239420" y="88670"/>
                  </a:lnTo>
                  <a:close/>
                  <a:moveTo>
                    <a:pt x="244636" y="80386"/>
                  </a:moveTo>
                  <a:lnTo>
                    <a:pt x="243205" y="81409"/>
                  </a:lnTo>
                  <a:lnTo>
                    <a:pt x="243920" y="81614"/>
                  </a:lnTo>
                  <a:lnTo>
                    <a:pt x="244125" y="82125"/>
                  </a:lnTo>
                  <a:lnTo>
                    <a:pt x="244432" y="82330"/>
                  </a:lnTo>
                  <a:lnTo>
                    <a:pt x="245761" y="82227"/>
                  </a:lnTo>
                  <a:lnTo>
                    <a:pt x="245557" y="82739"/>
                  </a:lnTo>
                  <a:lnTo>
                    <a:pt x="244023" y="82943"/>
                  </a:lnTo>
                  <a:lnTo>
                    <a:pt x="244534" y="83250"/>
                  </a:lnTo>
                  <a:lnTo>
                    <a:pt x="244739" y="84068"/>
                  </a:lnTo>
                  <a:lnTo>
                    <a:pt x="245659" y="83148"/>
                  </a:lnTo>
                  <a:lnTo>
                    <a:pt x="245761" y="83966"/>
                  </a:lnTo>
                  <a:lnTo>
                    <a:pt x="246580" y="84068"/>
                  </a:lnTo>
                  <a:lnTo>
                    <a:pt x="246784" y="84580"/>
                  </a:lnTo>
                  <a:lnTo>
                    <a:pt x="249648" y="85909"/>
                  </a:lnTo>
                  <a:lnTo>
                    <a:pt x="249443" y="86011"/>
                  </a:lnTo>
                  <a:lnTo>
                    <a:pt x="249648" y="86011"/>
                  </a:lnTo>
                  <a:lnTo>
                    <a:pt x="250261" y="87443"/>
                  </a:lnTo>
                  <a:lnTo>
                    <a:pt x="249852" y="87545"/>
                  </a:lnTo>
                  <a:lnTo>
                    <a:pt x="250057" y="88057"/>
                  </a:lnTo>
                  <a:lnTo>
                    <a:pt x="249852" y="88466"/>
                  </a:lnTo>
                  <a:lnTo>
                    <a:pt x="251080" y="88159"/>
                  </a:lnTo>
                  <a:lnTo>
                    <a:pt x="251080" y="88670"/>
                  </a:lnTo>
                  <a:lnTo>
                    <a:pt x="251693" y="89386"/>
                  </a:lnTo>
                  <a:lnTo>
                    <a:pt x="253534" y="89386"/>
                  </a:lnTo>
                  <a:lnTo>
                    <a:pt x="253841" y="88977"/>
                  </a:lnTo>
                  <a:lnTo>
                    <a:pt x="252920" y="88466"/>
                  </a:lnTo>
                  <a:lnTo>
                    <a:pt x="254455" y="88261"/>
                  </a:lnTo>
                  <a:lnTo>
                    <a:pt x="254455" y="88159"/>
                  </a:lnTo>
                  <a:lnTo>
                    <a:pt x="254557" y="88159"/>
                  </a:lnTo>
                  <a:lnTo>
                    <a:pt x="254250" y="87750"/>
                  </a:lnTo>
                  <a:lnTo>
                    <a:pt x="254864" y="87955"/>
                  </a:lnTo>
                  <a:lnTo>
                    <a:pt x="255375" y="87852"/>
                  </a:lnTo>
                  <a:lnTo>
                    <a:pt x="257625" y="90307"/>
                  </a:lnTo>
                  <a:lnTo>
                    <a:pt x="260080" y="91023"/>
                  </a:lnTo>
                  <a:lnTo>
                    <a:pt x="260080" y="90716"/>
                  </a:lnTo>
                  <a:lnTo>
                    <a:pt x="260489" y="90614"/>
                  </a:lnTo>
                  <a:lnTo>
                    <a:pt x="259670" y="90307"/>
                  </a:lnTo>
                  <a:lnTo>
                    <a:pt x="259670" y="90102"/>
                  </a:lnTo>
                  <a:lnTo>
                    <a:pt x="259159" y="89386"/>
                  </a:lnTo>
                  <a:lnTo>
                    <a:pt x="258648" y="89386"/>
                  </a:lnTo>
                  <a:lnTo>
                    <a:pt x="257318" y="87034"/>
                  </a:lnTo>
                  <a:lnTo>
                    <a:pt x="258136" y="86932"/>
                  </a:lnTo>
                  <a:lnTo>
                    <a:pt x="256500" y="85705"/>
                  </a:lnTo>
                  <a:lnTo>
                    <a:pt x="256398" y="84989"/>
                  </a:lnTo>
                  <a:lnTo>
                    <a:pt x="251898" y="82636"/>
                  </a:lnTo>
                  <a:lnTo>
                    <a:pt x="249545" y="81716"/>
                  </a:lnTo>
                  <a:lnTo>
                    <a:pt x="248727" y="81920"/>
                  </a:lnTo>
                  <a:lnTo>
                    <a:pt x="248727" y="82125"/>
                  </a:lnTo>
                  <a:lnTo>
                    <a:pt x="246989" y="83455"/>
                  </a:lnTo>
                  <a:lnTo>
                    <a:pt x="246375" y="82636"/>
                  </a:lnTo>
                  <a:lnTo>
                    <a:pt x="246273" y="82943"/>
                  </a:lnTo>
                  <a:lnTo>
                    <a:pt x="245864" y="80795"/>
                  </a:lnTo>
                  <a:lnTo>
                    <a:pt x="244636" y="80386"/>
                  </a:lnTo>
                  <a:close/>
                  <a:moveTo>
                    <a:pt x="242693" y="91534"/>
                  </a:moveTo>
                  <a:lnTo>
                    <a:pt x="241977" y="91636"/>
                  </a:lnTo>
                  <a:lnTo>
                    <a:pt x="241977" y="91841"/>
                  </a:lnTo>
                  <a:lnTo>
                    <a:pt x="242386" y="92352"/>
                  </a:lnTo>
                  <a:lnTo>
                    <a:pt x="242693" y="91534"/>
                  </a:lnTo>
                  <a:close/>
                  <a:moveTo>
                    <a:pt x="285750" y="96648"/>
                  </a:moveTo>
                  <a:lnTo>
                    <a:pt x="285545" y="96750"/>
                  </a:lnTo>
                  <a:lnTo>
                    <a:pt x="284420" y="97159"/>
                  </a:lnTo>
                  <a:lnTo>
                    <a:pt x="284216" y="97261"/>
                  </a:lnTo>
                  <a:lnTo>
                    <a:pt x="285239" y="97261"/>
                  </a:lnTo>
                  <a:lnTo>
                    <a:pt x="285750" y="96648"/>
                  </a:lnTo>
                  <a:close/>
                  <a:moveTo>
                    <a:pt x="285648" y="97057"/>
                  </a:moveTo>
                  <a:lnTo>
                    <a:pt x="285239" y="97261"/>
                  </a:lnTo>
                  <a:lnTo>
                    <a:pt x="285545" y="97261"/>
                  </a:lnTo>
                  <a:lnTo>
                    <a:pt x="285648" y="97057"/>
                  </a:lnTo>
                  <a:close/>
                  <a:moveTo>
                    <a:pt x="284011" y="98080"/>
                  </a:moveTo>
                  <a:lnTo>
                    <a:pt x="282886" y="98591"/>
                  </a:lnTo>
                  <a:lnTo>
                    <a:pt x="283807" y="98693"/>
                  </a:lnTo>
                  <a:lnTo>
                    <a:pt x="284114" y="98386"/>
                  </a:lnTo>
                  <a:lnTo>
                    <a:pt x="284011" y="98080"/>
                  </a:lnTo>
                  <a:close/>
                  <a:moveTo>
                    <a:pt x="168852" y="92761"/>
                  </a:moveTo>
                  <a:lnTo>
                    <a:pt x="168136" y="92864"/>
                  </a:lnTo>
                  <a:lnTo>
                    <a:pt x="168136" y="93682"/>
                  </a:lnTo>
                  <a:lnTo>
                    <a:pt x="167318" y="94295"/>
                  </a:lnTo>
                  <a:lnTo>
                    <a:pt x="167318" y="95114"/>
                  </a:lnTo>
                  <a:lnTo>
                    <a:pt x="166807" y="95420"/>
                  </a:lnTo>
                  <a:lnTo>
                    <a:pt x="166705" y="95318"/>
                  </a:lnTo>
                  <a:lnTo>
                    <a:pt x="165886" y="96341"/>
                  </a:lnTo>
                  <a:lnTo>
                    <a:pt x="165375" y="96239"/>
                  </a:lnTo>
                  <a:lnTo>
                    <a:pt x="164966" y="96443"/>
                  </a:lnTo>
                  <a:lnTo>
                    <a:pt x="164761" y="96443"/>
                  </a:lnTo>
                  <a:lnTo>
                    <a:pt x="164045" y="96955"/>
                  </a:lnTo>
                  <a:lnTo>
                    <a:pt x="163330" y="105955"/>
                  </a:lnTo>
                  <a:lnTo>
                    <a:pt x="163943" y="106261"/>
                  </a:lnTo>
                  <a:lnTo>
                    <a:pt x="165477" y="105852"/>
                  </a:lnTo>
                  <a:lnTo>
                    <a:pt x="168750" y="96034"/>
                  </a:lnTo>
                  <a:lnTo>
                    <a:pt x="169159" y="96341"/>
                  </a:lnTo>
                  <a:lnTo>
                    <a:pt x="169364" y="96136"/>
                  </a:lnTo>
                  <a:lnTo>
                    <a:pt x="168852" y="92761"/>
                  </a:lnTo>
                  <a:close/>
                  <a:moveTo>
                    <a:pt x="79364" y="112500"/>
                  </a:moveTo>
                  <a:lnTo>
                    <a:pt x="79057" y="112807"/>
                  </a:lnTo>
                  <a:lnTo>
                    <a:pt x="79057" y="113011"/>
                  </a:lnTo>
                  <a:lnTo>
                    <a:pt x="79364" y="112500"/>
                  </a:lnTo>
                  <a:close/>
                  <a:moveTo>
                    <a:pt x="185114" y="3784"/>
                  </a:moveTo>
                  <a:lnTo>
                    <a:pt x="184091" y="4398"/>
                  </a:lnTo>
                  <a:lnTo>
                    <a:pt x="184909" y="4705"/>
                  </a:lnTo>
                  <a:lnTo>
                    <a:pt x="183273" y="4705"/>
                  </a:lnTo>
                  <a:lnTo>
                    <a:pt x="183989" y="5011"/>
                  </a:lnTo>
                  <a:lnTo>
                    <a:pt x="184193" y="5318"/>
                  </a:lnTo>
                  <a:lnTo>
                    <a:pt x="184193" y="5318"/>
                  </a:lnTo>
                  <a:lnTo>
                    <a:pt x="183784" y="5011"/>
                  </a:lnTo>
                  <a:lnTo>
                    <a:pt x="180102" y="5114"/>
                  </a:lnTo>
                  <a:lnTo>
                    <a:pt x="180920" y="5216"/>
                  </a:lnTo>
                  <a:lnTo>
                    <a:pt x="177341" y="5727"/>
                  </a:lnTo>
                  <a:lnTo>
                    <a:pt x="177545" y="5932"/>
                  </a:lnTo>
                  <a:lnTo>
                    <a:pt x="177341" y="6239"/>
                  </a:lnTo>
                  <a:lnTo>
                    <a:pt x="176830" y="6136"/>
                  </a:lnTo>
                  <a:lnTo>
                    <a:pt x="177955" y="6443"/>
                  </a:lnTo>
                  <a:lnTo>
                    <a:pt x="177239" y="6443"/>
                  </a:lnTo>
                  <a:lnTo>
                    <a:pt x="178568" y="6852"/>
                  </a:lnTo>
                  <a:lnTo>
                    <a:pt x="178057" y="7057"/>
                  </a:lnTo>
                  <a:lnTo>
                    <a:pt x="178261" y="6852"/>
                  </a:lnTo>
                  <a:lnTo>
                    <a:pt x="178261" y="6852"/>
                  </a:lnTo>
                  <a:lnTo>
                    <a:pt x="174477" y="7057"/>
                  </a:lnTo>
                  <a:lnTo>
                    <a:pt x="174682" y="7466"/>
                  </a:lnTo>
                  <a:lnTo>
                    <a:pt x="174989" y="7568"/>
                  </a:lnTo>
                  <a:lnTo>
                    <a:pt x="175091" y="7773"/>
                  </a:lnTo>
                  <a:lnTo>
                    <a:pt x="177648" y="8795"/>
                  </a:lnTo>
                  <a:lnTo>
                    <a:pt x="177852" y="9205"/>
                  </a:lnTo>
                  <a:lnTo>
                    <a:pt x="178261" y="9511"/>
                  </a:lnTo>
                  <a:lnTo>
                    <a:pt x="178169" y="9789"/>
                  </a:lnTo>
                  <a:lnTo>
                    <a:pt x="177852" y="9409"/>
                  </a:lnTo>
                  <a:lnTo>
                    <a:pt x="177545" y="9716"/>
                  </a:lnTo>
                  <a:lnTo>
                    <a:pt x="177034" y="8591"/>
                  </a:lnTo>
                  <a:lnTo>
                    <a:pt x="173352" y="8182"/>
                  </a:lnTo>
                  <a:lnTo>
                    <a:pt x="173352" y="8182"/>
                  </a:lnTo>
                  <a:lnTo>
                    <a:pt x="173966" y="8489"/>
                  </a:lnTo>
                  <a:lnTo>
                    <a:pt x="172636" y="8489"/>
                  </a:lnTo>
                  <a:lnTo>
                    <a:pt x="175193" y="9205"/>
                  </a:lnTo>
                  <a:lnTo>
                    <a:pt x="175193" y="9205"/>
                  </a:lnTo>
                  <a:lnTo>
                    <a:pt x="172432" y="8898"/>
                  </a:lnTo>
                  <a:lnTo>
                    <a:pt x="172432" y="8693"/>
                  </a:lnTo>
                  <a:lnTo>
                    <a:pt x="172227" y="8591"/>
                  </a:lnTo>
                  <a:lnTo>
                    <a:pt x="172227" y="8182"/>
                  </a:lnTo>
                  <a:lnTo>
                    <a:pt x="171307" y="7670"/>
                  </a:lnTo>
                  <a:lnTo>
                    <a:pt x="171307" y="7670"/>
                  </a:lnTo>
                  <a:lnTo>
                    <a:pt x="171716" y="8284"/>
                  </a:lnTo>
                  <a:lnTo>
                    <a:pt x="171102" y="8898"/>
                  </a:lnTo>
                  <a:lnTo>
                    <a:pt x="172227" y="9511"/>
                  </a:lnTo>
                  <a:lnTo>
                    <a:pt x="172330" y="10330"/>
                  </a:lnTo>
                  <a:lnTo>
                    <a:pt x="174886" y="11148"/>
                  </a:lnTo>
                  <a:lnTo>
                    <a:pt x="173966" y="11045"/>
                  </a:lnTo>
                  <a:lnTo>
                    <a:pt x="174170" y="12068"/>
                  </a:lnTo>
                  <a:lnTo>
                    <a:pt x="173966" y="12375"/>
                  </a:lnTo>
                  <a:lnTo>
                    <a:pt x="173966" y="12580"/>
                  </a:lnTo>
                  <a:lnTo>
                    <a:pt x="173250" y="13398"/>
                  </a:lnTo>
                  <a:lnTo>
                    <a:pt x="170898" y="12886"/>
                  </a:lnTo>
                  <a:lnTo>
                    <a:pt x="172023" y="12886"/>
                  </a:lnTo>
                  <a:lnTo>
                    <a:pt x="172125" y="13091"/>
                  </a:lnTo>
                  <a:lnTo>
                    <a:pt x="172636" y="12989"/>
                  </a:lnTo>
                  <a:lnTo>
                    <a:pt x="172330" y="12784"/>
                  </a:lnTo>
                  <a:lnTo>
                    <a:pt x="173045" y="11761"/>
                  </a:lnTo>
                  <a:lnTo>
                    <a:pt x="173045" y="11352"/>
                  </a:lnTo>
                  <a:lnTo>
                    <a:pt x="172330" y="11045"/>
                  </a:lnTo>
                  <a:lnTo>
                    <a:pt x="171307" y="9920"/>
                  </a:lnTo>
                  <a:lnTo>
                    <a:pt x="171307" y="9716"/>
                  </a:lnTo>
                  <a:lnTo>
                    <a:pt x="171102" y="9307"/>
                  </a:lnTo>
                  <a:lnTo>
                    <a:pt x="170284" y="8898"/>
                  </a:lnTo>
                  <a:lnTo>
                    <a:pt x="170182" y="7875"/>
                  </a:lnTo>
                  <a:lnTo>
                    <a:pt x="168545" y="7670"/>
                  </a:lnTo>
                  <a:lnTo>
                    <a:pt x="167727" y="8080"/>
                  </a:lnTo>
                  <a:lnTo>
                    <a:pt x="167625" y="8795"/>
                  </a:lnTo>
                  <a:lnTo>
                    <a:pt x="167114" y="9205"/>
                  </a:lnTo>
                  <a:lnTo>
                    <a:pt x="167727" y="9409"/>
                  </a:lnTo>
                  <a:lnTo>
                    <a:pt x="168034" y="10432"/>
                  </a:lnTo>
                  <a:lnTo>
                    <a:pt x="169875" y="10943"/>
                  </a:lnTo>
                  <a:lnTo>
                    <a:pt x="169568" y="11557"/>
                  </a:lnTo>
                  <a:lnTo>
                    <a:pt x="164148" y="10227"/>
                  </a:lnTo>
                  <a:lnTo>
                    <a:pt x="163636" y="10432"/>
                  </a:lnTo>
                  <a:lnTo>
                    <a:pt x="164352" y="10841"/>
                  </a:lnTo>
                  <a:lnTo>
                    <a:pt x="163841" y="11250"/>
                  </a:lnTo>
                  <a:lnTo>
                    <a:pt x="159648" y="11557"/>
                  </a:lnTo>
                  <a:lnTo>
                    <a:pt x="159648" y="11557"/>
                  </a:lnTo>
                  <a:lnTo>
                    <a:pt x="159955" y="11455"/>
                  </a:lnTo>
                  <a:lnTo>
                    <a:pt x="159852" y="11045"/>
                  </a:lnTo>
                  <a:lnTo>
                    <a:pt x="159750" y="11045"/>
                  </a:lnTo>
                  <a:lnTo>
                    <a:pt x="158830" y="11250"/>
                  </a:lnTo>
                  <a:lnTo>
                    <a:pt x="159136" y="11352"/>
                  </a:lnTo>
                  <a:lnTo>
                    <a:pt x="158830" y="11455"/>
                  </a:lnTo>
                  <a:lnTo>
                    <a:pt x="158625" y="11352"/>
                  </a:lnTo>
                  <a:lnTo>
                    <a:pt x="156682" y="11966"/>
                  </a:lnTo>
                  <a:lnTo>
                    <a:pt x="156886" y="12068"/>
                  </a:lnTo>
                  <a:lnTo>
                    <a:pt x="155250" y="12886"/>
                  </a:lnTo>
                  <a:lnTo>
                    <a:pt x="154330" y="12273"/>
                  </a:lnTo>
                  <a:lnTo>
                    <a:pt x="155352" y="11966"/>
                  </a:lnTo>
                  <a:lnTo>
                    <a:pt x="152898" y="11250"/>
                  </a:lnTo>
                  <a:lnTo>
                    <a:pt x="153614" y="11659"/>
                  </a:lnTo>
                  <a:lnTo>
                    <a:pt x="153614" y="12375"/>
                  </a:lnTo>
                  <a:lnTo>
                    <a:pt x="154227" y="12784"/>
                  </a:lnTo>
                  <a:lnTo>
                    <a:pt x="154227" y="13602"/>
                  </a:lnTo>
                  <a:lnTo>
                    <a:pt x="152795" y="13193"/>
                  </a:lnTo>
                  <a:lnTo>
                    <a:pt x="151466" y="14011"/>
                  </a:lnTo>
                  <a:lnTo>
                    <a:pt x="152080" y="14727"/>
                  </a:lnTo>
                  <a:lnTo>
                    <a:pt x="151568" y="14932"/>
                  </a:lnTo>
                  <a:lnTo>
                    <a:pt x="149625" y="14318"/>
                  </a:lnTo>
                  <a:lnTo>
                    <a:pt x="149420" y="14523"/>
                  </a:lnTo>
                  <a:lnTo>
                    <a:pt x="150545" y="15239"/>
                  </a:lnTo>
                  <a:lnTo>
                    <a:pt x="150341" y="15545"/>
                  </a:lnTo>
                  <a:lnTo>
                    <a:pt x="146864" y="13295"/>
                  </a:lnTo>
                  <a:lnTo>
                    <a:pt x="147068" y="13193"/>
                  </a:lnTo>
                  <a:lnTo>
                    <a:pt x="145636" y="12580"/>
                  </a:lnTo>
                  <a:lnTo>
                    <a:pt x="151057" y="13398"/>
                  </a:lnTo>
                  <a:lnTo>
                    <a:pt x="151977" y="12886"/>
                  </a:lnTo>
                  <a:lnTo>
                    <a:pt x="151875" y="12375"/>
                  </a:lnTo>
                  <a:lnTo>
                    <a:pt x="150648" y="11659"/>
                  </a:lnTo>
                  <a:lnTo>
                    <a:pt x="150750" y="11761"/>
                  </a:lnTo>
                  <a:lnTo>
                    <a:pt x="150750" y="11761"/>
                  </a:lnTo>
                  <a:lnTo>
                    <a:pt x="146455" y="10636"/>
                  </a:lnTo>
                  <a:lnTo>
                    <a:pt x="146045" y="10841"/>
                  </a:lnTo>
                  <a:lnTo>
                    <a:pt x="145841" y="10636"/>
                  </a:lnTo>
                  <a:lnTo>
                    <a:pt x="145841" y="10534"/>
                  </a:lnTo>
                  <a:lnTo>
                    <a:pt x="145227" y="10432"/>
                  </a:lnTo>
                  <a:lnTo>
                    <a:pt x="145739" y="10330"/>
                  </a:lnTo>
                  <a:lnTo>
                    <a:pt x="145023" y="10125"/>
                  </a:lnTo>
                  <a:lnTo>
                    <a:pt x="145023" y="10125"/>
                  </a:lnTo>
                  <a:lnTo>
                    <a:pt x="145125" y="10227"/>
                  </a:lnTo>
                  <a:lnTo>
                    <a:pt x="143591" y="10330"/>
                  </a:lnTo>
                  <a:lnTo>
                    <a:pt x="143489" y="10125"/>
                  </a:lnTo>
                  <a:lnTo>
                    <a:pt x="142875" y="9920"/>
                  </a:lnTo>
                  <a:lnTo>
                    <a:pt x="144102" y="9920"/>
                  </a:lnTo>
                  <a:lnTo>
                    <a:pt x="143080" y="9409"/>
                  </a:lnTo>
                  <a:lnTo>
                    <a:pt x="142466" y="9920"/>
                  </a:lnTo>
                  <a:lnTo>
                    <a:pt x="141955" y="9409"/>
                  </a:lnTo>
                  <a:lnTo>
                    <a:pt x="141443" y="9716"/>
                  </a:lnTo>
                  <a:lnTo>
                    <a:pt x="141341" y="9511"/>
                  </a:lnTo>
                  <a:lnTo>
                    <a:pt x="141136" y="9409"/>
                  </a:lnTo>
                  <a:lnTo>
                    <a:pt x="140727" y="9920"/>
                  </a:lnTo>
                  <a:lnTo>
                    <a:pt x="140830" y="9409"/>
                  </a:lnTo>
                  <a:lnTo>
                    <a:pt x="140318" y="9307"/>
                  </a:lnTo>
                  <a:lnTo>
                    <a:pt x="139398" y="10023"/>
                  </a:lnTo>
                  <a:lnTo>
                    <a:pt x="138886" y="9716"/>
                  </a:lnTo>
                  <a:lnTo>
                    <a:pt x="138068" y="9920"/>
                  </a:lnTo>
                  <a:lnTo>
                    <a:pt x="138477" y="10227"/>
                  </a:lnTo>
                  <a:lnTo>
                    <a:pt x="137864" y="10125"/>
                  </a:lnTo>
                  <a:lnTo>
                    <a:pt x="137557" y="10330"/>
                  </a:lnTo>
                  <a:lnTo>
                    <a:pt x="137761" y="10534"/>
                  </a:lnTo>
                  <a:lnTo>
                    <a:pt x="137352" y="10636"/>
                  </a:lnTo>
                  <a:lnTo>
                    <a:pt x="137352" y="10125"/>
                  </a:lnTo>
                  <a:lnTo>
                    <a:pt x="137045" y="10534"/>
                  </a:lnTo>
                  <a:lnTo>
                    <a:pt x="136330" y="10534"/>
                  </a:lnTo>
                  <a:lnTo>
                    <a:pt x="136636" y="10636"/>
                  </a:lnTo>
                  <a:lnTo>
                    <a:pt x="136125" y="10636"/>
                  </a:lnTo>
                  <a:lnTo>
                    <a:pt x="136125" y="10841"/>
                  </a:lnTo>
                  <a:lnTo>
                    <a:pt x="135818" y="10841"/>
                  </a:lnTo>
                  <a:lnTo>
                    <a:pt x="135716" y="11045"/>
                  </a:lnTo>
                  <a:lnTo>
                    <a:pt x="135102" y="11352"/>
                  </a:lnTo>
                  <a:lnTo>
                    <a:pt x="135818" y="11455"/>
                  </a:lnTo>
                  <a:lnTo>
                    <a:pt x="135307" y="11455"/>
                  </a:lnTo>
                  <a:lnTo>
                    <a:pt x="135102" y="11761"/>
                  </a:lnTo>
                  <a:lnTo>
                    <a:pt x="135102" y="11966"/>
                  </a:lnTo>
                  <a:lnTo>
                    <a:pt x="134795" y="11659"/>
                  </a:lnTo>
                  <a:lnTo>
                    <a:pt x="134386" y="11761"/>
                  </a:lnTo>
                  <a:lnTo>
                    <a:pt x="134591" y="11864"/>
                  </a:lnTo>
                  <a:lnTo>
                    <a:pt x="134080" y="12068"/>
                  </a:lnTo>
                  <a:lnTo>
                    <a:pt x="134386" y="12068"/>
                  </a:lnTo>
                  <a:lnTo>
                    <a:pt x="134693" y="12273"/>
                  </a:lnTo>
                  <a:lnTo>
                    <a:pt x="134693" y="12375"/>
                  </a:lnTo>
                  <a:lnTo>
                    <a:pt x="133875" y="12477"/>
                  </a:lnTo>
                  <a:lnTo>
                    <a:pt x="134591" y="12477"/>
                  </a:lnTo>
                  <a:lnTo>
                    <a:pt x="133364" y="12784"/>
                  </a:lnTo>
                  <a:lnTo>
                    <a:pt x="133568" y="12886"/>
                  </a:lnTo>
                  <a:lnTo>
                    <a:pt x="133057" y="13091"/>
                  </a:lnTo>
                  <a:lnTo>
                    <a:pt x="133670" y="13295"/>
                  </a:lnTo>
                  <a:lnTo>
                    <a:pt x="132852" y="13500"/>
                  </a:lnTo>
                  <a:lnTo>
                    <a:pt x="133057" y="13602"/>
                  </a:lnTo>
                  <a:lnTo>
                    <a:pt x="133057" y="14216"/>
                  </a:lnTo>
                  <a:lnTo>
                    <a:pt x="132750" y="14420"/>
                  </a:lnTo>
                  <a:lnTo>
                    <a:pt x="132545" y="14318"/>
                  </a:lnTo>
                  <a:lnTo>
                    <a:pt x="131932" y="14727"/>
                  </a:lnTo>
                  <a:lnTo>
                    <a:pt x="132239" y="14625"/>
                  </a:lnTo>
                  <a:lnTo>
                    <a:pt x="130909" y="15750"/>
                  </a:lnTo>
                  <a:lnTo>
                    <a:pt x="131114" y="15852"/>
                  </a:lnTo>
                  <a:lnTo>
                    <a:pt x="131830" y="15545"/>
                  </a:lnTo>
                  <a:lnTo>
                    <a:pt x="131727" y="15443"/>
                  </a:lnTo>
                  <a:lnTo>
                    <a:pt x="132136" y="15443"/>
                  </a:lnTo>
                  <a:lnTo>
                    <a:pt x="131932" y="15545"/>
                  </a:lnTo>
                  <a:lnTo>
                    <a:pt x="132136" y="15545"/>
                  </a:lnTo>
                  <a:lnTo>
                    <a:pt x="131727" y="15852"/>
                  </a:lnTo>
                  <a:lnTo>
                    <a:pt x="130091" y="15955"/>
                  </a:lnTo>
                  <a:lnTo>
                    <a:pt x="129886" y="16057"/>
                  </a:lnTo>
                  <a:lnTo>
                    <a:pt x="130193" y="16466"/>
                  </a:lnTo>
                  <a:lnTo>
                    <a:pt x="128864" y="16568"/>
                  </a:lnTo>
                  <a:lnTo>
                    <a:pt x="129886" y="16568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7841" y="17182"/>
                  </a:lnTo>
                  <a:lnTo>
                    <a:pt x="128966" y="17386"/>
                  </a:lnTo>
                  <a:lnTo>
                    <a:pt x="127739" y="17386"/>
                  </a:lnTo>
                  <a:lnTo>
                    <a:pt x="128045" y="18102"/>
                  </a:lnTo>
                  <a:lnTo>
                    <a:pt x="129477" y="17795"/>
                  </a:lnTo>
                  <a:lnTo>
                    <a:pt x="129580" y="18000"/>
                  </a:lnTo>
                  <a:lnTo>
                    <a:pt x="129273" y="18205"/>
                  </a:lnTo>
                  <a:lnTo>
                    <a:pt x="127739" y="18307"/>
                  </a:lnTo>
                  <a:lnTo>
                    <a:pt x="128250" y="18511"/>
                  </a:lnTo>
                  <a:lnTo>
                    <a:pt x="127943" y="18818"/>
                  </a:lnTo>
                  <a:lnTo>
                    <a:pt x="128250" y="19023"/>
                  </a:lnTo>
                  <a:lnTo>
                    <a:pt x="127943" y="19227"/>
                  </a:lnTo>
                  <a:lnTo>
                    <a:pt x="128045" y="19330"/>
                  </a:lnTo>
                  <a:lnTo>
                    <a:pt x="129170" y="18614"/>
                  </a:lnTo>
                  <a:lnTo>
                    <a:pt x="128864" y="19023"/>
                  </a:lnTo>
                  <a:lnTo>
                    <a:pt x="128557" y="19023"/>
                  </a:lnTo>
                  <a:lnTo>
                    <a:pt x="128659" y="19330"/>
                  </a:lnTo>
                  <a:lnTo>
                    <a:pt x="127943" y="19841"/>
                  </a:lnTo>
                  <a:lnTo>
                    <a:pt x="128864" y="19534"/>
                  </a:lnTo>
                  <a:lnTo>
                    <a:pt x="128557" y="19841"/>
                  </a:lnTo>
                  <a:lnTo>
                    <a:pt x="128864" y="20045"/>
                  </a:lnTo>
                  <a:lnTo>
                    <a:pt x="128250" y="20352"/>
                  </a:lnTo>
                  <a:lnTo>
                    <a:pt x="129068" y="20761"/>
                  </a:lnTo>
                  <a:lnTo>
                    <a:pt x="128966" y="20864"/>
                  </a:lnTo>
                  <a:lnTo>
                    <a:pt x="131011" y="20148"/>
                  </a:lnTo>
                  <a:lnTo>
                    <a:pt x="131114" y="19943"/>
                  </a:lnTo>
                  <a:lnTo>
                    <a:pt x="131727" y="19841"/>
                  </a:lnTo>
                  <a:lnTo>
                    <a:pt x="131727" y="19534"/>
                  </a:lnTo>
                  <a:lnTo>
                    <a:pt x="131830" y="19330"/>
                  </a:lnTo>
                  <a:lnTo>
                    <a:pt x="132034" y="19841"/>
                  </a:lnTo>
                  <a:lnTo>
                    <a:pt x="132443" y="20045"/>
                  </a:lnTo>
                  <a:lnTo>
                    <a:pt x="132443" y="20659"/>
                  </a:lnTo>
                  <a:lnTo>
                    <a:pt x="133670" y="22295"/>
                  </a:lnTo>
                  <a:lnTo>
                    <a:pt x="133670" y="22500"/>
                  </a:lnTo>
                  <a:lnTo>
                    <a:pt x="133773" y="22705"/>
                  </a:lnTo>
                  <a:lnTo>
                    <a:pt x="133466" y="22705"/>
                  </a:lnTo>
                  <a:lnTo>
                    <a:pt x="133875" y="23523"/>
                  </a:lnTo>
                  <a:lnTo>
                    <a:pt x="135000" y="23318"/>
                  </a:lnTo>
                  <a:lnTo>
                    <a:pt x="135205" y="22909"/>
                  </a:lnTo>
                  <a:lnTo>
                    <a:pt x="136023" y="22807"/>
                  </a:lnTo>
                  <a:lnTo>
                    <a:pt x="136432" y="20557"/>
                  </a:lnTo>
                  <a:lnTo>
                    <a:pt x="136636" y="20557"/>
                  </a:lnTo>
                  <a:lnTo>
                    <a:pt x="136023" y="20455"/>
                  </a:lnTo>
                  <a:lnTo>
                    <a:pt x="137761" y="19739"/>
                  </a:lnTo>
                  <a:lnTo>
                    <a:pt x="137250" y="19739"/>
                  </a:lnTo>
                  <a:lnTo>
                    <a:pt x="137966" y="19227"/>
                  </a:lnTo>
                  <a:lnTo>
                    <a:pt x="136636" y="18307"/>
                  </a:lnTo>
                  <a:lnTo>
                    <a:pt x="136432" y="17489"/>
                  </a:lnTo>
                  <a:lnTo>
                    <a:pt x="136636" y="17591"/>
                  </a:lnTo>
                  <a:lnTo>
                    <a:pt x="136636" y="17080"/>
                  </a:lnTo>
                  <a:lnTo>
                    <a:pt x="136432" y="16773"/>
                  </a:lnTo>
                  <a:lnTo>
                    <a:pt x="136943" y="16670"/>
                  </a:lnTo>
                  <a:lnTo>
                    <a:pt x="136841" y="16670"/>
                  </a:lnTo>
                  <a:lnTo>
                    <a:pt x="136739" y="16466"/>
                  </a:lnTo>
                  <a:lnTo>
                    <a:pt x="137148" y="16364"/>
                  </a:lnTo>
                  <a:lnTo>
                    <a:pt x="137045" y="16364"/>
                  </a:lnTo>
                  <a:lnTo>
                    <a:pt x="137455" y="16159"/>
                  </a:lnTo>
                  <a:lnTo>
                    <a:pt x="137352" y="16057"/>
                  </a:lnTo>
                  <a:lnTo>
                    <a:pt x="137864" y="15955"/>
                  </a:lnTo>
                  <a:lnTo>
                    <a:pt x="137864" y="15852"/>
                  </a:lnTo>
                  <a:lnTo>
                    <a:pt x="139091" y="15034"/>
                  </a:lnTo>
                  <a:lnTo>
                    <a:pt x="138784" y="14625"/>
                  </a:lnTo>
                  <a:lnTo>
                    <a:pt x="138886" y="14216"/>
                  </a:lnTo>
                  <a:lnTo>
                    <a:pt x="138989" y="14216"/>
                  </a:lnTo>
                  <a:lnTo>
                    <a:pt x="139193" y="14011"/>
                  </a:lnTo>
                  <a:lnTo>
                    <a:pt x="139398" y="14011"/>
                  </a:lnTo>
                  <a:lnTo>
                    <a:pt x="139295" y="13909"/>
                  </a:lnTo>
                  <a:lnTo>
                    <a:pt x="141034" y="13705"/>
                  </a:lnTo>
                  <a:lnTo>
                    <a:pt x="141545" y="14011"/>
                  </a:lnTo>
                  <a:lnTo>
                    <a:pt x="141648" y="14625"/>
                  </a:lnTo>
                  <a:lnTo>
                    <a:pt x="139807" y="15852"/>
                  </a:lnTo>
                  <a:lnTo>
                    <a:pt x="139807" y="15955"/>
                  </a:lnTo>
                  <a:lnTo>
                    <a:pt x="139295" y="16159"/>
                  </a:lnTo>
                  <a:lnTo>
                    <a:pt x="139602" y="18511"/>
                  </a:lnTo>
                  <a:lnTo>
                    <a:pt x="140523" y="18716"/>
                  </a:lnTo>
                  <a:lnTo>
                    <a:pt x="140523" y="18920"/>
                  </a:lnTo>
                  <a:lnTo>
                    <a:pt x="140727" y="18920"/>
                  </a:lnTo>
                  <a:lnTo>
                    <a:pt x="140830" y="19330"/>
                  </a:lnTo>
                  <a:lnTo>
                    <a:pt x="142977" y="18818"/>
                  </a:lnTo>
                  <a:lnTo>
                    <a:pt x="142875" y="18716"/>
                  </a:lnTo>
                  <a:lnTo>
                    <a:pt x="143386" y="18511"/>
                  </a:lnTo>
                  <a:lnTo>
                    <a:pt x="143284" y="18716"/>
                  </a:lnTo>
                  <a:lnTo>
                    <a:pt x="144731" y="18619"/>
                  </a:lnTo>
                  <a:lnTo>
                    <a:pt x="144731" y="18619"/>
                  </a:lnTo>
                  <a:lnTo>
                    <a:pt x="146045" y="19125"/>
                  </a:lnTo>
                  <a:lnTo>
                    <a:pt x="144920" y="19227"/>
                  </a:lnTo>
                  <a:lnTo>
                    <a:pt x="144818" y="19432"/>
                  </a:lnTo>
                  <a:lnTo>
                    <a:pt x="144614" y="19330"/>
                  </a:lnTo>
                  <a:lnTo>
                    <a:pt x="144511" y="19636"/>
                  </a:lnTo>
                  <a:lnTo>
                    <a:pt x="141750" y="19739"/>
                  </a:lnTo>
                  <a:lnTo>
                    <a:pt x="141341" y="20045"/>
                  </a:lnTo>
                  <a:lnTo>
                    <a:pt x="142261" y="20864"/>
                  </a:lnTo>
                  <a:lnTo>
                    <a:pt x="142261" y="21784"/>
                  </a:lnTo>
                  <a:lnTo>
                    <a:pt x="140318" y="21375"/>
                  </a:lnTo>
                  <a:lnTo>
                    <a:pt x="139909" y="22398"/>
                  </a:lnTo>
                  <a:lnTo>
                    <a:pt x="140011" y="23318"/>
                  </a:lnTo>
                  <a:lnTo>
                    <a:pt x="140114" y="23932"/>
                  </a:lnTo>
                  <a:lnTo>
                    <a:pt x="139807" y="23932"/>
                  </a:lnTo>
                  <a:lnTo>
                    <a:pt x="140011" y="23318"/>
                  </a:lnTo>
                  <a:lnTo>
                    <a:pt x="138886" y="24545"/>
                  </a:lnTo>
                  <a:lnTo>
                    <a:pt x="138375" y="24239"/>
                  </a:lnTo>
                  <a:lnTo>
                    <a:pt x="134693" y="24750"/>
                  </a:lnTo>
                  <a:lnTo>
                    <a:pt x="135307" y="25261"/>
                  </a:lnTo>
                  <a:lnTo>
                    <a:pt x="134795" y="25057"/>
                  </a:lnTo>
                  <a:lnTo>
                    <a:pt x="134693" y="24750"/>
                  </a:lnTo>
                  <a:lnTo>
                    <a:pt x="133773" y="24443"/>
                  </a:lnTo>
                  <a:lnTo>
                    <a:pt x="132852" y="24955"/>
                  </a:lnTo>
                  <a:lnTo>
                    <a:pt x="131625" y="24443"/>
                  </a:lnTo>
                  <a:lnTo>
                    <a:pt x="131625" y="24136"/>
                  </a:lnTo>
                  <a:lnTo>
                    <a:pt x="131318" y="23830"/>
                  </a:lnTo>
                  <a:lnTo>
                    <a:pt x="131420" y="23420"/>
                  </a:lnTo>
                  <a:lnTo>
                    <a:pt x="131727" y="23216"/>
                  </a:lnTo>
                  <a:lnTo>
                    <a:pt x="131625" y="23114"/>
                  </a:lnTo>
                  <a:lnTo>
                    <a:pt x="132341" y="22500"/>
                  </a:lnTo>
                  <a:lnTo>
                    <a:pt x="131932" y="22398"/>
                  </a:lnTo>
                  <a:lnTo>
                    <a:pt x="132034" y="21273"/>
                  </a:lnTo>
                  <a:lnTo>
                    <a:pt x="132034" y="21273"/>
                  </a:lnTo>
                  <a:lnTo>
                    <a:pt x="130602" y="21886"/>
                  </a:lnTo>
                  <a:lnTo>
                    <a:pt x="130602" y="22193"/>
                  </a:lnTo>
                  <a:lnTo>
                    <a:pt x="131011" y="22295"/>
                  </a:lnTo>
                  <a:lnTo>
                    <a:pt x="130705" y="22398"/>
                  </a:lnTo>
                  <a:lnTo>
                    <a:pt x="130295" y="22398"/>
                  </a:lnTo>
                  <a:lnTo>
                    <a:pt x="130295" y="23318"/>
                  </a:lnTo>
                  <a:lnTo>
                    <a:pt x="130909" y="24341"/>
                  </a:lnTo>
                  <a:lnTo>
                    <a:pt x="130807" y="24545"/>
                  </a:lnTo>
                  <a:lnTo>
                    <a:pt x="131625" y="25261"/>
                  </a:lnTo>
                  <a:lnTo>
                    <a:pt x="131011" y="25057"/>
                  </a:lnTo>
                  <a:lnTo>
                    <a:pt x="130705" y="25466"/>
                  </a:lnTo>
                  <a:lnTo>
                    <a:pt x="128864" y="25466"/>
                  </a:lnTo>
                  <a:lnTo>
                    <a:pt x="127739" y="26080"/>
                  </a:lnTo>
                  <a:lnTo>
                    <a:pt x="127432" y="27205"/>
                  </a:lnTo>
                  <a:lnTo>
                    <a:pt x="127227" y="27205"/>
                  </a:lnTo>
                  <a:lnTo>
                    <a:pt x="127534" y="27409"/>
                  </a:lnTo>
                  <a:lnTo>
                    <a:pt x="127534" y="27409"/>
                  </a:lnTo>
                  <a:lnTo>
                    <a:pt x="126818" y="27307"/>
                  </a:lnTo>
                  <a:lnTo>
                    <a:pt x="126818" y="27307"/>
                  </a:lnTo>
                  <a:lnTo>
                    <a:pt x="127432" y="27409"/>
                  </a:lnTo>
                  <a:lnTo>
                    <a:pt x="125386" y="28023"/>
                  </a:lnTo>
                  <a:lnTo>
                    <a:pt x="124977" y="28841"/>
                  </a:lnTo>
                  <a:lnTo>
                    <a:pt x="124261" y="29148"/>
                  </a:lnTo>
                  <a:lnTo>
                    <a:pt x="124466" y="29352"/>
                  </a:lnTo>
                  <a:lnTo>
                    <a:pt x="123239" y="29455"/>
                  </a:lnTo>
                  <a:lnTo>
                    <a:pt x="123136" y="29148"/>
                  </a:lnTo>
                  <a:lnTo>
                    <a:pt x="122727" y="29352"/>
                  </a:lnTo>
                  <a:lnTo>
                    <a:pt x="123034" y="30170"/>
                  </a:lnTo>
                  <a:lnTo>
                    <a:pt x="120375" y="30375"/>
                  </a:lnTo>
                  <a:lnTo>
                    <a:pt x="120784" y="30477"/>
                  </a:lnTo>
                  <a:lnTo>
                    <a:pt x="120477" y="30580"/>
                  </a:lnTo>
                  <a:lnTo>
                    <a:pt x="120682" y="30682"/>
                  </a:lnTo>
                  <a:lnTo>
                    <a:pt x="120375" y="30784"/>
                  </a:lnTo>
                  <a:lnTo>
                    <a:pt x="122011" y="31193"/>
                  </a:lnTo>
                  <a:lnTo>
                    <a:pt x="121909" y="31295"/>
                  </a:lnTo>
                  <a:lnTo>
                    <a:pt x="122114" y="31295"/>
                  </a:lnTo>
                  <a:lnTo>
                    <a:pt x="122114" y="31398"/>
                  </a:lnTo>
                  <a:lnTo>
                    <a:pt x="122727" y="31602"/>
                  </a:lnTo>
                  <a:lnTo>
                    <a:pt x="122420" y="31705"/>
                  </a:lnTo>
                  <a:lnTo>
                    <a:pt x="122523" y="32114"/>
                  </a:lnTo>
                  <a:lnTo>
                    <a:pt x="123239" y="32523"/>
                  </a:lnTo>
                  <a:lnTo>
                    <a:pt x="123341" y="33136"/>
                  </a:lnTo>
                  <a:lnTo>
                    <a:pt x="123136" y="33034"/>
                  </a:lnTo>
                  <a:lnTo>
                    <a:pt x="123750" y="33852"/>
                  </a:lnTo>
                  <a:lnTo>
                    <a:pt x="123750" y="33852"/>
                  </a:lnTo>
                  <a:lnTo>
                    <a:pt x="123239" y="33341"/>
                  </a:lnTo>
                  <a:lnTo>
                    <a:pt x="123136" y="34261"/>
                  </a:lnTo>
                  <a:lnTo>
                    <a:pt x="123239" y="34159"/>
                  </a:lnTo>
                  <a:lnTo>
                    <a:pt x="123239" y="34261"/>
                  </a:lnTo>
                  <a:lnTo>
                    <a:pt x="122830" y="35386"/>
                  </a:lnTo>
                  <a:lnTo>
                    <a:pt x="117409" y="35284"/>
                  </a:lnTo>
                  <a:lnTo>
                    <a:pt x="117307" y="35489"/>
                  </a:lnTo>
                  <a:lnTo>
                    <a:pt x="116898" y="35591"/>
                  </a:lnTo>
                  <a:lnTo>
                    <a:pt x="116693" y="36307"/>
                  </a:lnTo>
                  <a:lnTo>
                    <a:pt x="116898" y="36307"/>
                  </a:lnTo>
                  <a:lnTo>
                    <a:pt x="116898" y="36614"/>
                  </a:lnTo>
                  <a:lnTo>
                    <a:pt x="117000" y="36614"/>
                  </a:lnTo>
                  <a:lnTo>
                    <a:pt x="116182" y="40091"/>
                  </a:lnTo>
                  <a:lnTo>
                    <a:pt x="116795" y="39784"/>
                  </a:lnTo>
                  <a:lnTo>
                    <a:pt x="116386" y="40295"/>
                  </a:lnTo>
                  <a:lnTo>
                    <a:pt x="116687" y="40446"/>
                  </a:lnTo>
                  <a:lnTo>
                    <a:pt x="116687" y="40446"/>
                  </a:lnTo>
                  <a:lnTo>
                    <a:pt x="116489" y="41932"/>
                  </a:lnTo>
                  <a:lnTo>
                    <a:pt x="118330" y="41625"/>
                  </a:lnTo>
                  <a:lnTo>
                    <a:pt x="118739" y="42136"/>
                  </a:lnTo>
                  <a:lnTo>
                    <a:pt x="118841" y="42034"/>
                  </a:lnTo>
                  <a:lnTo>
                    <a:pt x="119455" y="42955"/>
                  </a:lnTo>
                  <a:lnTo>
                    <a:pt x="122420" y="42034"/>
                  </a:lnTo>
                  <a:lnTo>
                    <a:pt x="122727" y="41625"/>
                  </a:lnTo>
                  <a:lnTo>
                    <a:pt x="123545" y="41318"/>
                  </a:lnTo>
                  <a:lnTo>
                    <a:pt x="123852" y="40500"/>
                  </a:lnTo>
                  <a:lnTo>
                    <a:pt x="124261" y="40193"/>
                  </a:lnTo>
                  <a:lnTo>
                    <a:pt x="123955" y="39784"/>
                  </a:lnTo>
                  <a:lnTo>
                    <a:pt x="124773" y="38045"/>
                  </a:lnTo>
                  <a:lnTo>
                    <a:pt x="126818" y="36920"/>
                  </a:lnTo>
                  <a:lnTo>
                    <a:pt x="126818" y="35693"/>
                  </a:lnTo>
                  <a:lnTo>
                    <a:pt x="129682" y="35591"/>
                  </a:lnTo>
                  <a:lnTo>
                    <a:pt x="131318" y="34466"/>
                  </a:lnTo>
                  <a:lnTo>
                    <a:pt x="136943" y="38864"/>
                  </a:lnTo>
                  <a:lnTo>
                    <a:pt x="137250" y="38864"/>
                  </a:lnTo>
                  <a:lnTo>
                    <a:pt x="137761" y="40091"/>
                  </a:lnTo>
                  <a:lnTo>
                    <a:pt x="137557" y="40193"/>
                  </a:lnTo>
                  <a:lnTo>
                    <a:pt x="137352" y="40807"/>
                  </a:lnTo>
                  <a:lnTo>
                    <a:pt x="137761" y="41011"/>
                  </a:lnTo>
                  <a:lnTo>
                    <a:pt x="138170" y="39989"/>
                  </a:lnTo>
                  <a:lnTo>
                    <a:pt x="138580" y="39886"/>
                  </a:lnTo>
                  <a:lnTo>
                    <a:pt x="138477" y="39375"/>
                  </a:lnTo>
                  <a:lnTo>
                    <a:pt x="138068" y="39170"/>
                  </a:lnTo>
                  <a:lnTo>
                    <a:pt x="138375" y="38455"/>
                  </a:lnTo>
                  <a:lnTo>
                    <a:pt x="139602" y="38966"/>
                  </a:lnTo>
                  <a:lnTo>
                    <a:pt x="137455" y="37432"/>
                  </a:lnTo>
                  <a:lnTo>
                    <a:pt x="137557" y="37023"/>
                  </a:lnTo>
                  <a:lnTo>
                    <a:pt x="136432" y="36818"/>
                  </a:lnTo>
                  <a:lnTo>
                    <a:pt x="134182" y="34057"/>
                  </a:lnTo>
                  <a:lnTo>
                    <a:pt x="134284" y="33341"/>
                  </a:lnTo>
                  <a:lnTo>
                    <a:pt x="135307" y="33239"/>
                  </a:lnTo>
                  <a:lnTo>
                    <a:pt x="135205" y="33750"/>
                  </a:lnTo>
                  <a:lnTo>
                    <a:pt x="135716" y="33750"/>
                  </a:lnTo>
                  <a:lnTo>
                    <a:pt x="135818" y="33545"/>
                  </a:lnTo>
                  <a:lnTo>
                    <a:pt x="136841" y="34670"/>
                  </a:lnTo>
                  <a:lnTo>
                    <a:pt x="136534" y="34670"/>
                  </a:lnTo>
                  <a:lnTo>
                    <a:pt x="138784" y="36102"/>
                  </a:lnTo>
                  <a:lnTo>
                    <a:pt x="138170" y="35898"/>
                  </a:lnTo>
                  <a:lnTo>
                    <a:pt x="140420" y="37330"/>
                  </a:lnTo>
                  <a:lnTo>
                    <a:pt x="140420" y="38557"/>
                  </a:lnTo>
                  <a:lnTo>
                    <a:pt x="140318" y="38557"/>
                  </a:lnTo>
                  <a:lnTo>
                    <a:pt x="141955" y="39989"/>
                  </a:lnTo>
                  <a:lnTo>
                    <a:pt x="141648" y="39989"/>
                  </a:lnTo>
                  <a:lnTo>
                    <a:pt x="141955" y="40398"/>
                  </a:lnTo>
                  <a:lnTo>
                    <a:pt x="143080" y="40500"/>
                  </a:lnTo>
                  <a:lnTo>
                    <a:pt x="143489" y="40807"/>
                  </a:lnTo>
                  <a:lnTo>
                    <a:pt x="143489" y="40909"/>
                  </a:lnTo>
                  <a:lnTo>
                    <a:pt x="142159" y="40909"/>
                  </a:lnTo>
                  <a:lnTo>
                    <a:pt x="142773" y="42239"/>
                  </a:lnTo>
                  <a:lnTo>
                    <a:pt x="143284" y="42545"/>
                  </a:lnTo>
                  <a:lnTo>
                    <a:pt x="143898" y="42545"/>
                  </a:lnTo>
                  <a:lnTo>
                    <a:pt x="143489" y="41318"/>
                  </a:lnTo>
                  <a:lnTo>
                    <a:pt x="144102" y="41523"/>
                  </a:lnTo>
                  <a:lnTo>
                    <a:pt x="144102" y="41523"/>
                  </a:lnTo>
                  <a:lnTo>
                    <a:pt x="143591" y="41011"/>
                  </a:lnTo>
                  <a:lnTo>
                    <a:pt x="144205" y="41011"/>
                  </a:lnTo>
                  <a:lnTo>
                    <a:pt x="144409" y="40807"/>
                  </a:lnTo>
                  <a:lnTo>
                    <a:pt x="143182" y="39989"/>
                  </a:lnTo>
                  <a:lnTo>
                    <a:pt x="143591" y="39784"/>
                  </a:lnTo>
                  <a:lnTo>
                    <a:pt x="143386" y="39682"/>
                  </a:lnTo>
                  <a:lnTo>
                    <a:pt x="143591" y="39580"/>
                  </a:lnTo>
                  <a:lnTo>
                    <a:pt x="143693" y="39784"/>
                  </a:lnTo>
                  <a:lnTo>
                    <a:pt x="143591" y="39477"/>
                  </a:lnTo>
                  <a:lnTo>
                    <a:pt x="143080" y="38761"/>
                  </a:lnTo>
                  <a:lnTo>
                    <a:pt x="143284" y="38352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4205" y="38864"/>
                  </a:lnTo>
                  <a:lnTo>
                    <a:pt x="144102" y="38557"/>
                  </a:lnTo>
                  <a:lnTo>
                    <a:pt x="144511" y="38761"/>
                  </a:lnTo>
                  <a:lnTo>
                    <a:pt x="144000" y="38250"/>
                  </a:lnTo>
                  <a:lnTo>
                    <a:pt x="145636" y="38045"/>
                  </a:lnTo>
                  <a:lnTo>
                    <a:pt x="145943" y="38250"/>
                  </a:lnTo>
                  <a:lnTo>
                    <a:pt x="146557" y="38250"/>
                  </a:lnTo>
                  <a:lnTo>
                    <a:pt x="146045" y="38864"/>
                  </a:lnTo>
                  <a:lnTo>
                    <a:pt x="146864" y="39989"/>
                  </a:lnTo>
                  <a:lnTo>
                    <a:pt x="146761" y="40295"/>
                  </a:lnTo>
                  <a:lnTo>
                    <a:pt x="147068" y="40398"/>
                  </a:lnTo>
                  <a:lnTo>
                    <a:pt x="146659" y="40602"/>
                  </a:lnTo>
                  <a:lnTo>
                    <a:pt x="146455" y="40295"/>
                  </a:lnTo>
                  <a:lnTo>
                    <a:pt x="146352" y="40705"/>
                  </a:lnTo>
                  <a:lnTo>
                    <a:pt x="146864" y="40807"/>
                  </a:lnTo>
                  <a:lnTo>
                    <a:pt x="147477" y="41727"/>
                  </a:lnTo>
                  <a:lnTo>
                    <a:pt x="147375" y="41830"/>
                  </a:lnTo>
                  <a:lnTo>
                    <a:pt x="147273" y="41932"/>
                  </a:lnTo>
                  <a:lnTo>
                    <a:pt x="148091" y="41932"/>
                  </a:lnTo>
                  <a:lnTo>
                    <a:pt x="147477" y="42239"/>
                  </a:lnTo>
                  <a:lnTo>
                    <a:pt x="147989" y="42239"/>
                  </a:lnTo>
                  <a:lnTo>
                    <a:pt x="147989" y="42341"/>
                  </a:lnTo>
                  <a:lnTo>
                    <a:pt x="148602" y="42239"/>
                  </a:lnTo>
                  <a:lnTo>
                    <a:pt x="149523" y="42852"/>
                  </a:lnTo>
                  <a:lnTo>
                    <a:pt x="150136" y="42648"/>
                  </a:lnTo>
                  <a:lnTo>
                    <a:pt x="150341" y="42136"/>
                  </a:lnTo>
                  <a:lnTo>
                    <a:pt x="152080" y="42955"/>
                  </a:lnTo>
                  <a:lnTo>
                    <a:pt x="152898" y="42852"/>
                  </a:lnTo>
                  <a:lnTo>
                    <a:pt x="153511" y="42239"/>
                  </a:lnTo>
                  <a:lnTo>
                    <a:pt x="154227" y="42443"/>
                  </a:lnTo>
                  <a:lnTo>
                    <a:pt x="154636" y="42136"/>
                  </a:lnTo>
                  <a:lnTo>
                    <a:pt x="154023" y="47659"/>
                  </a:lnTo>
                  <a:lnTo>
                    <a:pt x="152489" y="48068"/>
                  </a:lnTo>
                  <a:lnTo>
                    <a:pt x="152080" y="47864"/>
                  </a:lnTo>
                  <a:lnTo>
                    <a:pt x="151773" y="47864"/>
                  </a:lnTo>
                  <a:lnTo>
                    <a:pt x="151773" y="47761"/>
                  </a:lnTo>
                  <a:lnTo>
                    <a:pt x="151261" y="47557"/>
                  </a:lnTo>
                  <a:lnTo>
                    <a:pt x="150648" y="47761"/>
                  </a:lnTo>
                  <a:lnTo>
                    <a:pt x="150955" y="47557"/>
                  </a:lnTo>
                  <a:lnTo>
                    <a:pt x="150955" y="47557"/>
                  </a:lnTo>
                  <a:lnTo>
                    <a:pt x="149114" y="48170"/>
                  </a:lnTo>
                  <a:lnTo>
                    <a:pt x="146148" y="47659"/>
                  </a:lnTo>
                  <a:lnTo>
                    <a:pt x="145739" y="47148"/>
                  </a:lnTo>
                  <a:lnTo>
                    <a:pt x="144102" y="46739"/>
                  </a:lnTo>
                  <a:lnTo>
                    <a:pt x="144000" y="46432"/>
                  </a:lnTo>
                  <a:lnTo>
                    <a:pt x="143489" y="46227"/>
                  </a:lnTo>
                  <a:lnTo>
                    <a:pt x="141955" y="46534"/>
                  </a:lnTo>
                  <a:lnTo>
                    <a:pt x="141443" y="47250"/>
                  </a:lnTo>
                  <a:lnTo>
                    <a:pt x="141648" y="48170"/>
                  </a:lnTo>
                  <a:lnTo>
                    <a:pt x="140114" y="48580"/>
                  </a:lnTo>
                  <a:lnTo>
                    <a:pt x="133773" y="45818"/>
                  </a:lnTo>
                  <a:lnTo>
                    <a:pt x="133875" y="45818"/>
                  </a:lnTo>
                  <a:lnTo>
                    <a:pt x="132750" y="44898"/>
                  </a:lnTo>
                  <a:lnTo>
                    <a:pt x="133568" y="43670"/>
                  </a:lnTo>
                  <a:lnTo>
                    <a:pt x="133159" y="43057"/>
                  </a:lnTo>
                  <a:lnTo>
                    <a:pt x="133466" y="41932"/>
                  </a:lnTo>
                  <a:lnTo>
                    <a:pt x="132852" y="42136"/>
                  </a:lnTo>
                  <a:lnTo>
                    <a:pt x="132852" y="41830"/>
                  </a:lnTo>
                  <a:lnTo>
                    <a:pt x="132545" y="41727"/>
                  </a:lnTo>
                  <a:lnTo>
                    <a:pt x="132545" y="41625"/>
                  </a:lnTo>
                  <a:lnTo>
                    <a:pt x="130807" y="42136"/>
                  </a:lnTo>
                  <a:lnTo>
                    <a:pt x="130295" y="41830"/>
                  </a:lnTo>
                  <a:lnTo>
                    <a:pt x="122318" y="43977"/>
                  </a:lnTo>
                  <a:lnTo>
                    <a:pt x="121602" y="43670"/>
                  </a:lnTo>
                  <a:lnTo>
                    <a:pt x="120477" y="43875"/>
                  </a:lnTo>
                  <a:lnTo>
                    <a:pt x="119659" y="43057"/>
                  </a:lnTo>
                  <a:lnTo>
                    <a:pt x="115568" y="48477"/>
                  </a:lnTo>
                  <a:lnTo>
                    <a:pt x="115773" y="48784"/>
                  </a:lnTo>
                  <a:lnTo>
                    <a:pt x="114034" y="50932"/>
                  </a:lnTo>
                  <a:lnTo>
                    <a:pt x="112909" y="51239"/>
                  </a:lnTo>
                  <a:lnTo>
                    <a:pt x="109943" y="55739"/>
                  </a:lnTo>
                  <a:lnTo>
                    <a:pt x="109943" y="55739"/>
                  </a:lnTo>
                  <a:lnTo>
                    <a:pt x="110148" y="55534"/>
                  </a:lnTo>
                  <a:lnTo>
                    <a:pt x="110148" y="55534"/>
                  </a:lnTo>
                  <a:lnTo>
                    <a:pt x="108920" y="58602"/>
                  </a:lnTo>
                  <a:lnTo>
                    <a:pt x="109432" y="58807"/>
                  </a:lnTo>
                  <a:lnTo>
                    <a:pt x="109432" y="60034"/>
                  </a:lnTo>
                  <a:lnTo>
                    <a:pt x="109636" y="59932"/>
                  </a:lnTo>
                  <a:lnTo>
                    <a:pt x="109330" y="63716"/>
                  </a:lnTo>
                  <a:lnTo>
                    <a:pt x="108409" y="64841"/>
                  </a:lnTo>
                  <a:lnTo>
                    <a:pt x="109023" y="65659"/>
                  </a:lnTo>
                  <a:lnTo>
                    <a:pt x="109227" y="65557"/>
                  </a:lnTo>
                  <a:lnTo>
                    <a:pt x="109227" y="66170"/>
                  </a:lnTo>
                  <a:lnTo>
                    <a:pt x="110250" y="66170"/>
                  </a:lnTo>
                  <a:lnTo>
                    <a:pt x="109330" y="66375"/>
                  </a:lnTo>
                  <a:lnTo>
                    <a:pt x="109227" y="66273"/>
                  </a:lnTo>
                  <a:lnTo>
                    <a:pt x="109023" y="67091"/>
                  </a:lnTo>
                  <a:lnTo>
                    <a:pt x="109023" y="67091"/>
                  </a:lnTo>
                  <a:lnTo>
                    <a:pt x="109227" y="66989"/>
                  </a:lnTo>
                  <a:lnTo>
                    <a:pt x="109739" y="67909"/>
                  </a:lnTo>
                  <a:lnTo>
                    <a:pt x="110557" y="67705"/>
                  </a:lnTo>
                  <a:lnTo>
                    <a:pt x="110557" y="67705"/>
                  </a:lnTo>
                  <a:lnTo>
                    <a:pt x="110148" y="67909"/>
                  </a:lnTo>
                  <a:lnTo>
                    <a:pt x="110557" y="68114"/>
                  </a:lnTo>
                  <a:lnTo>
                    <a:pt x="110148" y="68318"/>
                  </a:lnTo>
                  <a:lnTo>
                    <a:pt x="110250" y="68318"/>
                  </a:lnTo>
                  <a:lnTo>
                    <a:pt x="110455" y="68523"/>
                  </a:lnTo>
                  <a:lnTo>
                    <a:pt x="110352" y="68727"/>
                  </a:lnTo>
                  <a:lnTo>
                    <a:pt x="110557" y="68625"/>
                  </a:lnTo>
                  <a:lnTo>
                    <a:pt x="110659" y="68932"/>
                  </a:lnTo>
                  <a:lnTo>
                    <a:pt x="110864" y="69034"/>
                  </a:lnTo>
                  <a:lnTo>
                    <a:pt x="110966" y="68932"/>
                  </a:lnTo>
                  <a:lnTo>
                    <a:pt x="111375" y="69648"/>
                  </a:lnTo>
                  <a:lnTo>
                    <a:pt x="111784" y="69852"/>
                  </a:lnTo>
                  <a:lnTo>
                    <a:pt x="111784" y="70261"/>
                  </a:lnTo>
                  <a:lnTo>
                    <a:pt x="112295" y="70875"/>
                  </a:lnTo>
                  <a:lnTo>
                    <a:pt x="112193" y="71182"/>
                  </a:lnTo>
                  <a:lnTo>
                    <a:pt x="112500" y="71182"/>
                  </a:lnTo>
                  <a:lnTo>
                    <a:pt x="112193" y="71284"/>
                  </a:lnTo>
                  <a:lnTo>
                    <a:pt x="117511" y="75477"/>
                  </a:lnTo>
                  <a:lnTo>
                    <a:pt x="119557" y="74761"/>
                  </a:lnTo>
                  <a:lnTo>
                    <a:pt x="119250" y="74761"/>
                  </a:lnTo>
                  <a:lnTo>
                    <a:pt x="120477" y="74659"/>
                  </a:lnTo>
                  <a:lnTo>
                    <a:pt x="119966" y="74659"/>
                  </a:lnTo>
                  <a:lnTo>
                    <a:pt x="121295" y="74557"/>
                  </a:lnTo>
                  <a:lnTo>
                    <a:pt x="121398" y="74761"/>
                  </a:lnTo>
                  <a:lnTo>
                    <a:pt x="127534" y="73227"/>
                  </a:lnTo>
                  <a:lnTo>
                    <a:pt x="127330" y="73432"/>
                  </a:lnTo>
                  <a:lnTo>
                    <a:pt x="129170" y="74455"/>
                  </a:lnTo>
                  <a:lnTo>
                    <a:pt x="129170" y="74761"/>
                  </a:lnTo>
                  <a:lnTo>
                    <a:pt x="129068" y="74761"/>
                  </a:lnTo>
                  <a:lnTo>
                    <a:pt x="129886" y="75477"/>
                  </a:lnTo>
                  <a:lnTo>
                    <a:pt x="130091" y="75477"/>
                  </a:lnTo>
                  <a:lnTo>
                    <a:pt x="130398" y="75580"/>
                  </a:lnTo>
                  <a:lnTo>
                    <a:pt x="130295" y="75170"/>
                  </a:lnTo>
                  <a:lnTo>
                    <a:pt x="130398" y="75477"/>
                  </a:lnTo>
                  <a:lnTo>
                    <a:pt x="130602" y="75170"/>
                  </a:lnTo>
                  <a:lnTo>
                    <a:pt x="131420" y="75375"/>
                  </a:lnTo>
                  <a:lnTo>
                    <a:pt x="131625" y="74966"/>
                  </a:lnTo>
                  <a:lnTo>
                    <a:pt x="132341" y="75784"/>
                  </a:lnTo>
                  <a:lnTo>
                    <a:pt x="132955" y="75886"/>
                  </a:lnTo>
                  <a:lnTo>
                    <a:pt x="132852" y="79466"/>
                  </a:lnTo>
                  <a:lnTo>
                    <a:pt x="132648" y="79568"/>
                  </a:lnTo>
                  <a:lnTo>
                    <a:pt x="133261" y="79875"/>
                  </a:lnTo>
                  <a:lnTo>
                    <a:pt x="133057" y="79977"/>
                  </a:lnTo>
                  <a:lnTo>
                    <a:pt x="132648" y="79670"/>
                  </a:lnTo>
                  <a:lnTo>
                    <a:pt x="132443" y="80591"/>
                  </a:lnTo>
                  <a:lnTo>
                    <a:pt x="132034" y="80693"/>
                  </a:lnTo>
                  <a:lnTo>
                    <a:pt x="132852" y="81716"/>
                  </a:lnTo>
                  <a:lnTo>
                    <a:pt x="132852" y="81716"/>
                  </a:lnTo>
                  <a:lnTo>
                    <a:pt x="132341" y="81409"/>
                  </a:lnTo>
                  <a:lnTo>
                    <a:pt x="132750" y="82023"/>
                  </a:lnTo>
                  <a:lnTo>
                    <a:pt x="132648" y="82023"/>
                  </a:lnTo>
                  <a:lnTo>
                    <a:pt x="133261" y="82636"/>
                  </a:lnTo>
                  <a:lnTo>
                    <a:pt x="132955" y="82534"/>
                  </a:lnTo>
                  <a:lnTo>
                    <a:pt x="135205" y="85909"/>
                  </a:lnTo>
                  <a:lnTo>
                    <a:pt x="136023" y="86114"/>
                  </a:lnTo>
                  <a:lnTo>
                    <a:pt x="135307" y="86318"/>
                  </a:lnTo>
                  <a:lnTo>
                    <a:pt x="135920" y="89284"/>
                  </a:lnTo>
                  <a:lnTo>
                    <a:pt x="136023" y="89182"/>
                  </a:lnTo>
                  <a:lnTo>
                    <a:pt x="136432" y="92557"/>
                  </a:lnTo>
                  <a:lnTo>
                    <a:pt x="134795" y="96648"/>
                  </a:lnTo>
                  <a:lnTo>
                    <a:pt x="137045" y="103602"/>
                  </a:lnTo>
                  <a:lnTo>
                    <a:pt x="136943" y="103602"/>
                  </a:lnTo>
                  <a:lnTo>
                    <a:pt x="140011" y="115364"/>
                  </a:lnTo>
                  <a:lnTo>
                    <a:pt x="146148" y="114955"/>
                  </a:lnTo>
                  <a:lnTo>
                    <a:pt x="146557" y="114648"/>
                  </a:lnTo>
                  <a:lnTo>
                    <a:pt x="147068" y="114648"/>
                  </a:lnTo>
                  <a:lnTo>
                    <a:pt x="152693" y="109125"/>
                  </a:lnTo>
                  <a:lnTo>
                    <a:pt x="153205" y="106977"/>
                  </a:lnTo>
                  <a:lnTo>
                    <a:pt x="153102" y="107080"/>
                  </a:lnTo>
                  <a:lnTo>
                    <a:pt x="153205" y="106875"/>
                  </a:lnTo>
                  <a:lnTo>
                    <a:pt x="153205" y="106977"/>
                  </a:lnTo>
                  <a:lnTo>
                    <a:pt x="155659" y="104523"/>
                  </a:lnTo>
                  <a:lnTo>
                    <a:pt x="155659" y="102784"/>
                  </a:lnTo>
                  <a:lnTo>
                    <a:pt x="155557" y="103091"/>
                  </a:lnTo>
                  <a:lnTo>
                    <a:pt x="155045" y="100330"/>
                  </a:lnTo>
                  <a:lnTo>
                    <a:pt x="160670" y="95932"/>
                  </a:lnTo>
                  <a:lnTo>
                    <a:pt x="160875" y="91125"/>
                  </a:lnTo>
                  <a:lnTo>
                    <a:pt x="160057" y="90307"/>
                  </a:lnTo>
                  <a:lnTo>
                    <a:pt x="159955" y="87136"/>
                  </a:lnTo>
                  <a:lnTo>
                    <a:pt x="159341" y="86523"/>
                  </a:lnTo>
                  <a:lnTo>
                    <a:pt x="161284" y="82125"/>
                  </a:lnTo>
                  <a:lnTo>
                    <a:pt x="161693" y="82023"/>
                  </a:lnTo>
                  <a:lnTo>
                    <a:pt x="170591" y="69341"/>
                  </a:lnTo>
                  <a:lnTo>
                    <a:pt x="170386" y="69136"/>
                  </a:lnTo>
                  <a:lnTo>
                    <a:pt x="170284" y="69341"/>
                  </a:lnTo>
                  <a:lnTo>
                    <a:pt x="170182" y="67807"/>
                  </a:lnTo>
                  <a:lnTo>
                    <a:pt x="164557" y="69341"/>
                  </a:lnTo>
                  <a:lnTo>
                    <a:pt x="162511" y="68114"/>
                  </a:lnTo>
                  <a:lnTo>
                    <a:pt x="163330" y="67602"/>
                  </a:lnTo>
                  <a:lnTo>
                    <a:pt x="162920" y="66784"/>
                  </a:lnTo>
                  <a:lnTo>
                    <a:pt x="162920" y="66886"/>
                  </a:lnTo>
                  <a:lnTo>
                    <a:pt x="159955" y="64125"/>
                  </a:lnTo>
                  <a:lnTo>
                    <a:pt x="159955" y="64534"/>
                  </a:lnTo>
                  <a:lnTo>
                    <a:pt x="157193" y="58295"/>
                  </a:lnTo>
                  <a:lnTo>
                    <a:pt x="157193" y="58295"/>
                  </a:lnTo>
                  <a:lnTo>
                    <a:pt x="157295" y="58398"/>
                  </a:lnTo>
                  <a:lnTo>
                    <a:pt x="156375" y="56761"/>
                  </a:lnTo>
                  <a:lnTo>
                    <a:pt x="155966" y="56557"/>
                  </a:lnTo>
                  <a:lnTo>
                    <a:pt x="155659" y="56148"/>
                  </a:lnTo>
                  <a:lnTo>
                    <a:pt x="155864" y="55432"/>
                  </a:lnTo>
                  <a:lnTo>
                    <a:pt x="152591" y="49193"/>
                  </a:lnTo>
                  <a:lnTo>
                    <a:pt x="152591" y="49193"/>
                  </a:lnTo>
                  <a:lnTo>
                    <a:pt x="153716" y="51136"/>
                  </a:lnTo>
                  <a:lnTo>
                    <a:pt x="154330" y="50830"/>
                  </a:lnTo>
                  <a:lnTo>
                    <a:pt x="154739" y="49602"/>
                  </a:lnTo>
                  <a:lnTo>
                    <a:pt x="154534" y="51136"/>
                  </a:lnTo>
                  <a:lnTo>
                    <a:pt x="158727" y="56557"/>
                  </a:lnTo>
                  <a:lnTo>
                    <a:pt x="158625" y="56557"/>
                  </a:lnTo>
                  <a:lnTo>
                    <a:pt x="162614" y="64330"/>
                  </a:lnTo>
                  <a:lnTo>
                    <a:pt x="162511" y="64227"/>
                  </a:lnTo>
                  <a:lnTo>
                    <a:pt x="162511" y="64227"/>
                  </a:lnTo>
                  <a:lnTo>
                    <a:pt x="163330" y="66989"/>
                  </a:lnTo>
                  <a:lnTo>
                    <a:pt x="171102" y="63818"/>
                  </a:lnTo>
                  <a:lnTo>
                    <a:pt x="171102" y="63409"/>
                  </a:lnTo>
                  <a:lnTo>
                    <a:pt x="173557" y="62489"/>
                  </a:lnTo>
                  <a:lnTo>
                    <a:pt x="173659" y="61977"/>
                  </a:lnTo>
                  <a:lnTo>
                    <a:pt x="174580" y="61568"/>
                  </a:lnTo>
                  <a:lnTo>
                    <a:pt x="174989" y="60750"/>
                  </a:lnTo>
                  <a:lnTo>
                    <a:pt x="175807" y="60443"/>
                  </a:lnTo>
                  <a:lnTo>
                    <a:pt x="175705" y="59625"/>
                  </a:lnTo>
                  <a:lnTo>
                    <a:pt x="176114" y="58807"/>
                  </a:lnTo>
                  <a:lnTo>
                    <a:pt x="176216" y="59114"/>
                  </a:lnTo>
                  <a:lnTo>
                    <a:pt x="177341" y="57170"/>
                  </a:lnTo>
                  <a:lnTo>
                    <a:pt x="174273" y="54920"/>
                  </a:lnTo>
                  <a:lnTo>
                    <a:pt x="173864" y="52977"/>
                  </a:lnTo>
                  <a:lnTo>
                    <a:pt x="172330" y="55023"/>
                  </a:lnTo>
                  <a:lnTo>
                    <a:pt x="170080" y="55330"/>
                  </a:lnTo>
                  <a:lnTo>
                    <a:pt x="169875" y="55023"/>
                  </a:lnTo>
                  <a:lnTo>
                    <a:pt x="169568" y="55023"/>
                  </a:lnTo>
                  <a:lnTo>
                    <a:pt x="169670" y="54818"/>
                  </a:lnTo>
                  <a:lnTo>
                    <a:pt x="169466" y="54716"/>
                  </a:lnTo>
                  <a:lnTo>
                    <a:pt x="169670" y="54000"/>
                  </a:lnTo>
                  <a:lnTo>
                    <a:pt x="169466" y="53284"/>
                  </a:lnTo>
                  <a:lnTo>
                    <a:pt x="169057" y="53795"/>
                  </a:lnTo>
                  <a:lnTo>
                    <a:pt x="169057" y="54511"/>
                  </a:lnTo>
                  <a:lnTo>
                    <a:pt x="168239" y="53182"/>
                  </a:lnTo>
                  <a:lnTo>
                    <a:pt x="168341" y="53182"/>
                  </a:lnTo>
                  <a:lnTo>
                    <a:pt x="168239" y="52568"/>
                  </a:lnTo>
                  <a:lnTo>
                    <a:pt x="168341" y="52568"/>
                  </a:lnTo>
                  <a:lnTo>
                    <a:pt x="165886" y="49807"/>
                  </a:lnTo>
                  <a:lnTo>
                    <a:pt x="166193" y="49602"/>
                  </a:lnTo>
                  <a:lnTo>
                    <a:pt x="165989" y="49193"/>
                  </a:lnTo>
                  <a:lnTo>
                    <a:pt x="166398" y="49295"/>
                  </a:lnTo>
                  <a:lnTo>
                    <a:pt x="166807" y="48682"/>
                  </a:lnTo>
                  <a:lnTo>
                    <a:pt x="166807" y="48784"/>
                  </a:lnTo>
                  <a:lnTo>
                    <a:pt x="171409" y="52568"/>
                  </a:lnTo>
                  <a:lnTo>
                    <a:pt x="172943" y="52466"/>
                  </a:lnTo>
                  <a:lnTo>
                    <a:pt x="173557" y="52057"/>
                  </a:lnTo>
                  <a:lnTo>
                    <a:pt x="174273" y="52364"/>
                  </a:lnTo>
                  <a:lnTo>
                    <a:pt x="174580" y="53182"/>
                  </a:lnTo>
                  <a:lnTo>
                    <a:pt x="177545" y="54000"/>
                  </a:lnTo>
                  <a:lnTo>
                    <a:pt x="177648" y="53898"/>
                  </a:lnTo>
                  <a:lnTo>
                    <a:pt x="177750" y="54000"/>
                  </a:lnTo>
                  <a:lnTo>
                    <a:pt x="182761" y="53898"/>
                  </a:lnTo>
                  <a:lnTo>
                    <a:pt x="182557" y="53795"/>
                  </a:lnTo>
                  <a:lnTo>
                    <a:pt x="182557" y="53795"/>
                  </a:lnTo>
                  <a:lnTo>
                    <a:pt x="182864" y="53898"/>
                  </a:lnTo>
                  <a:lnTo>
                    <a:pt x="182966" y="53898"/>
                  </a:lnTo>
                  <a:lnTo>
                    <a:pt x="184091" y="55432"/>
                  </a:lnTo>
                  <a:lnTo>
                    <a:pt x="184500" y="55636"/>
                  </a:lnTo>
                  <a:lnTo>
                    <a:pt x="184500" y="55534"/>
                  </a:lnTo>
                  <a:lnTo>
                    <a:pt x="185114" y="55534"/>
                  </a:lnTo>
                  <a:lnTo>
                    <a:pt x="184909" y="56045"/>
                  </a:lnTo>
                  <a:lnTo>
                    <a:pt x="185727" y="56557"/>
                  </a:lnTo>
                  <a:lnTo>
                    <a:pt x="186750" y="56250"/>
                  </a:lnTo>
                  <a:lnTo>
                    <a:pt x="185727" y="57068"/>
                  </a:lnTo>
                  <a:lnTo>
                    <a:pt x="185420" y="57068"/>
                  </a:lnTo>
                  <a:lnTo>
                    <a:pt x="187568" y="58602"/>
                  </a:lnTo>
                  <a:lnTo>
                    <a:pt x="188386" y="58193"/>
                  </a:lnTo>
                  <a:lnTo>
                    <a:pt x="188284" y="57170"/>
                  </a:lnTo>
                  <a:lnTo>
                    <a:pt x="188898" y="57170"/>
                  </a:lnTo>
                  <a:lnTo>
                    <a:pt x="188693" y="57682"/>
                  </a:lnTo>
                  <a:lnTo>
                    <a:pt x="189205" y="57682"/>
                  </a:lnTo>
                  <a:lnTo>
                    <a:pt x="188795" y="57989"/>
                  </a:lnTo>
                  <a:lnTo>
                    <a:pt x="188898" y="57989"/>
                  </a:lnTo>
                  <a:lnTo>
                    <a:pt x="189307" y="60239"/>
                  </a:lnTo>
                  <a:lnTo>
                    <a:pt x="189205" y="60239"/>
                  </a:lnTo>
                  <a:lnTo>
                    <a:pt x="189205" y="60545"/>
                  </a:lnTo>
                  <a:lnTo>
                    <a:pt x="189307" y="60341"/>
                  </a:lnTo>
                  <a:lnTo>
                    <a:pt x="190636" y="64227"/>
                  </a:lnTo>
                  <a:lnTo>
                    <a:pt x="190534" y="64227"/>
                  </a:lnTo>
                  <a:lnTo>
                    <a:pt x="193160" y="69965"/>
                  </a:lnTo>
                  <a:lnTo>
                    <a:pt x="194216" y="71693"/>
                  </a:lnTo>
                  <a:lnTo>
                    <a:pt x="195955" y="70568"/>
                  </a:lnTo>
                  <a:lnTo>
                    <a:pt x="195545" y="70261"/>
                  </a:lnTo>
                  <a:lnTo>
                    <a:pt x="195852" y="69443"/>
                  </a:lnTo>
                  <a:lnTo>
                    <a:pt x="196364" y="69239"/>
                  </a:lnTo>
                  <a:lnTo>
                    <a:pt x="196568" y="66375"/>
                  </a:lnTo>
                  <a:lnTo>
                    <a:pt x="196466" y="66170"/>
                  </a:lnTo>
                  <a:lnTo>
                    <a:pt x="196261" y="63920"/>
                  </a:lnTo>
                  <a:lnTo>
                    <a:pt x="196875" y="63818"/>
                  </a:lnTo>
                  <a:lnTo>
                    <a:pt x="200455" y="59830"/>
                  </a:lnTo>
                  <a:lnTo>
                    <a:pt x="200250" y="59932"/>
                  </a:lnTo>
                  <a:lnTo>
                    <a:pt x="200250" y="59932"/>
                  </a:lnTo>
                  <a:lnTo>
                    <a:pt x="201580" y="58705"/>
                  </a:lnTo>
                  <a:lnTo>
                    <a:pt x="201477" y="58091"/>
                  </a:lnTo>
                  <a:lnTo>
                    <a:pt x="202398" y="57580"/>
                  </a:lnTo>
                  <a:lnTo>
                    <a:pt x="202295" y="57068"/>
                  </a:lnTo>
                  <a:lnTo>
                    <a:pt x="202500" y="57580"/>
                  </a:lnTo>
                  <a:lnTo>
                    <a:pt x="202705" y="57682"/>
                  </a:lnTo>
                  <a:lnTo>
                    <a:pt x="202909" y="57273"/>
                  </a:lnTo>
                  <a:lnTo>
                    <a:pt x="203114" y="57886"/>
                  </a:lnTo>
                  <a:lnTo>
                    <a:pt x="203216" y="57682"/>
                  </a:lnTo>
                  <a:lnTo>
                    <a:pt x="203420" y="57784"/>
                  </a:lnTo>
                  <a:lnTo>
                    <a:pt x="203420" y="57784"/>
                  </a:lnTo>
                  <a:lnTo>
                    <a:pt x="203216" y="57477"/>
                  </a:lnTo>
                  <a:lnTo>
                    <a:pt x="203318" y="57273"/>
                  </a:lnTo>
                  <a:lnTo>
                    <a:pt x="203625" y="57682"/>
                  </a:lnTo>
                  <a:lnTo>
                    <a:pt x="203625" y="57170"/>
                  </a:lnTo>
                  <a:lnTo>
                    <a:pt x="203830" y="57682"/>
                  </a:lnTo>
                  <a:lnTo>
                    <a:pt x="204136" y="56966"/>
                  </a:lnTo>
                  <a:lnTo>
                    <a:pt x="204136" y="57375"/>
                  </a:lnTo>
                  <a:lnTo>
                    <a:pt x="204341" y="57273"/>
                  </a:lnTo>
                  <a:lnTo>
                    <a:pt x="204341" y="57580"/>
                  </a:lnTo>
                  <a:lnTo>
                    <a:pt x="204648" y="57170"/>
                  </a:lnTo>
                  <a:lnTo>
                    <a:pt x="204545" y="56250"/>
                  </a:lnTo>
                  <a:lnTo>
                    <a:pt x="204239" y="55943"/>
                  </a:lnTo>
                  <a:lnTo>
                    <a:pt x="204443" y="55943"/>
                  </a:lnTo>
                  <a:lnTo>
                    <a:pt x="204443" y="55739"/>
                  </a:lnTo>
                  <a:lnTo>
                    <a:pt x="205773" y="57068"/>
                  </a:lnTo>
                  <a:lnTo>
                    <a:pt x="206795" y="59216"/>
                  </a:lnTo>
                  <a:lnTo>
                    <a:pt x="206795" y="58909"/>
                  </a:lnTo>
                  <a:lnTo>
                    <a:pt x="207102" y="59011"/>
                  </a:lnTo>
                  <a:lnTo>
                    <a:pt x="207307" y="59625"/>
                  </a:lnTo>
                  <a:lnTo>
                    <a:pt x="207307" y="59420"/>
                  </a:lnTo>
                  <a:lnTo>
                    <a:pt x="207818" y="59523"/>
                  </a:lnTo>
                  <a:lnTo>
                    <a:pt x="208125" y="60136"/>
                  </a:lnTo>
                  <a:lnTo>
                    <a:pt x="207716" y="60136"/>
                  </a:lnTo>
                  <a:lnTo>
                    <a:pt x="208125" y="60648"/>
                  </a:lnTo>
                  <a:lnTo>
                    <a:pt x="208125" y="60239"/>
                  </a:lnTo>
                  <a:lnTo>
                    <a:pt x="208432" y="60750"/>
                  </a:lnTo>
                  <a:lnTo>
                    <a:pt x="208330" y="60750"/>
                  </a:lnTo>
                  <a:lnTo>
                    <a:pt x="208739" y="63614"/>
                  </a:lnTo>
                  <a:lnTo>
                    <a:pt x="209148" y="63102"/>
                  </a:lnTo>
                  <a:lnTo>
                    <a:pt x="209148" y="63716"/>
                  </a:lnTo>
                  <a:lnTo>
                    <a:pt x="209352" y="63409"/>
                  </a:lnTo>
                  <a:lnTo>
                    <a:pt x="210170" y="63409"/>
                  </a:lnTo>
                  <a:lnTo>
                    <a:pt x="210477" y="63205"/>
                  </a:lnTo>
                  <a:lnTo>
                    <a:pt x="210477" y="62795"/>
                  </a:lnTo>
                  <a:lnTo>
                    <a:pt x="210886" y="62898"/>
                  </a:lnTo>
                  <a:lnTo>
                    <a:pt x="210989" y="62182"/>
                  </a:lnTo>
                  <a:lnTo>
                    <a:pt x="211807" y="63000"/>
                  </a:lnTo>
                  <a:lnTo>
                    <a:pt x="212318" y="64943"/>
                  </a:lnTo>
                  <a:lnTo>
                    <a:pt x="212216" y="64943"/>
                  </a:lnTo>
                  <a:lnTo>
                    <a:pt x="212523" y="65966"/>
                  </a:lnTo>
                  <a:lnTo>
                    <a:pt x="212625" y="65659"/>
                  </a:lnTo>
                  <a:lnTo>
                    <a:pt x="213239" y="69750"/>
                  </a:lnTo>
                  <a:lnTo>
                    <a:pt x="213341" y="69545"/>
                  </a:lnTo>
                  <a:lnTo>
                    <a:pt x="213136" y="71386"/>
                  </a:lnTo>
                  <a:lnTo>
                    <a:pt x="218045" y="78545"/>
                  </a:lnTo>
                  <a:lnTo>
                    <a:pt x="218455" y="78545"/>
                  </a:lnTo>
                  <a:lnTo>
                    <a:pt x="218557" y="78341"/>
                  </a:lnTo>
                  <a:lnTo>
                    <a:pt x="218864" y="78341"/>
                  </a:lnTo>
                  <a:lnTo>
                    <a:pt x="217739" y="74659"/>
                  </a:lnTo>
                  <a:lnTo>
                    <a:pt x="215182" y="72307"/>
                  </a:lnTo>
                  <a:lnTo>
                    <a:pt x="215284" y="72614"/>
                  </a:lnTo>
                  <a:lnTo>
                    <a:pt x="214875" y="72102"/>
                  </a:lnTo>
                  <a:lnTo>
                    <a:pt x="215182" y="72307"/>
                  </a:lnTo>
                  <a:lnTo>
                    <a:pt x="214875" y="71284"/>
                  </a:lnTo>
                  <a:lnTo>
                    <a:pt x="214773" y="71386"/>
                  </a:lnTo>
                  <a:lnTo>
                    <a:pt x="213852" y="69852"/>
                  </a:lnTo>
                  <a:lnTo>
                    <a:pt x="214364" y="66580"/>
                  </a:lnTo>
                  <a:lnTo>
                    <a:pt x="214261" y="66375"/>
                  </a:lnTo>
                  <a:lnTo>
                    <a:pt x="215080" y="66273"/>
                  </a:lnTo>
                  <a:lnTo>
                    <a:pt x="215080" y="66784"/>
                  </a:lnTo>
                  <a:lnTo>
                    <a:pt x="216409" y="67398"/>
                  </a:lnTo>
                  <a:lnTo>
                    <a:pt x="216409" y="67295"/>
                  </a:lnTo>
                  <a:lnTo>
                    <a:pt x="216716" y="67602"/>
                  </a:lnTo>
                  <a:lnTo>
                    <a:pt x="216716" y="67500"/>
                  </a:lnTo>
                  <a:lnTo>
                    <a:pt x="217023" y="68011"/>
                  </a:lnTo>
                  <a:lnTo>
                    <a:pt x="217125" y="67909"/>
                  </a:lnTo>
                  <a:lnTo>
                    <a:pt x="217330" y="68625"/>
                  </a:lnTo>
                  <a:lnTo>
                    <a:pt x="217636" y="68625"/>
                  </a:lnTo>
                  <a:lnTo>
                    <a:pt x="217739" y="69034"/>
                  </a:lnTo>
                  <a:lnTo>
                    <a:pt x="219068" y="69648"/>
                  </a:lnTo>
                  <a:lnTo>
                    <a:pt x="218966" y="71182"/>
                  </a:lnTo>
                  <a:lnTo>
                    <a:pt x="218966" y="71182"/>
                  </a:lnTo>
                  <a:lnTo>
                    <a:pt x="219886" y="70568"/>
                  </a:lnTo>
                  <a:lnTo>
                    <a:pt x="219886" y="69750"/>
                  </a:lnTo>
                  <a:lnTo>
                    <a:pt x="220500" y="70159"/>
                  </a:lnTo>
                  <a:lnTo>
                    <a:pt x="220091" y="69545"/>
                  </a:lnTo>
                  <a:lnTo>
                    <a:pt x="220602" y="69852"/>
                  </a:lnTo>
                  <a:lnTo>
                    <a:pt x="220398" y="69443"/>
                  </a:lnTo>
                  <a:lnTo>
                    <a:pt x="222545" y="68318"/>
                  </a:lnTo>
                  <a:lnTo>
                    <a:pt x="222737" y="67743"/>
                  </a:lnTo>
                  <a:lnTo>
                    <a:pt x="222648" y="67295"/>
                  </a:lnTo>
                  <a:lnTo>
                    <a:pt x="222750" y="67295"/>
                  </a:lnTo>
                  <a:lnTo>
                    <a:pt x="222750" y="66886"/>
                  </a:lnTo>
                  <a:lnTo>
                    <a:pt x="222852" y="67091"/>
                  </a:lnTo>
                  <a:lnTo>
                    <a:pt x="222545" y="65864"/>
                  </a:lnTo>
                  <a:lnTo>
                    <a:pt x="219375" y="61773"/>
                  </a:lnTo>
                  <a:lnTo>
                    <a:pt x="219477" y="61773"/>
                  </a:lnTo>
                  <a:lnTo>
                    <a:pt x="218659" y="60239"/>
                  </a:lnTo>
                  <a:lnTo>
                    <a:pt x="219170" y="58398"/>
                  </a:lnTo>
                  <a:lnTo>
                    <a:pt x="219682" y="58500"/>
                  </a:lnTo>
                  <a:lnTo>
                    <a:pt x="220602" y="57477"/>
                  </a:lnTo>
                  <a:lnTo>
                    <a:pt x="221216" y="57989"/>
                  </a:lnTo>
                  <a:lnTo>
                    <a:pt x="221625" y="57682"/>
                  </a:lnTo>
                  <a:lnTo>
                    <a:pt x="221830" y="57886"/>
                  </a:lnTo>
                  <a:lnTo>
                    <a:pt x="221830" y="58500"/>
                  </a:lnTo>
                  <a:lnTo>
                    <a:pt x="222239" y="59011"/>
                  </a:lnTo>
                  <a:lnTo>
                    <a:pt x="222136" y="59011"/>
                  </a:lnTo>
                  <a:lnTo>
                    <a:pt x="222545" y="59114"/>
                  </a:lnTo>
                  <a:lnTo>
                    <a:pt x="222239" y="58500"/>
                  </a:lnTo>
                  <a:lnTo>
                    <a:pt x="222443" y="58091"/>
                  </a:lnTo>
                  <a:lnTo>
                    <a:pt x="224080" y="57477"/>
                  </a:lnTo>
                  <a:lnTo>
                    <a:pt x="224591" y="57477"/>
                  </a:lnTo>
                  <a:lnTo>
                    <a:pt x="224693" y="57170"/>
                  </a:lnTo>
                  <a:lnTo>
                    <a:pt x="225102" y="57068"/>
                  </a:lnTo>
                  <a:lnTo>
                    <a:pt x="224795" y="56455"/>
                  </a:lnTo>
                  <a:lnTo>
                    <a:pt x="225000" y="56250"/>
                  </a:lnTo>
                  <a:lnTo>
                    <a:pt x="225716" y="57068"/>
                  </a:lnTo>
                  <a:lnTo>
                    <a:pt x="226023" y="56659"/>
                  </a:lnTo>
                  <a:lnTo>
                    <a:pt x="226125" y="56761"/>
                  </a:lnTo>
                  <a:lnTo>
                    <a:pt x="226534" y="56659"/>
                  </a:lnTo>
                  <a:lnTo>
                    <a:pt x="226739" y="56659"/>
                  </a:lnTo>
                  <a:lnTo>
                    <a:pt x="226739" y="56557"/>
                  </a:lnTo>
                  <a:lnTo>
                    <a:pt x="227352" y="56455"/>
                  </a:lnTo>
                  <a:lnTo>
                    <a:pt x="227761" y="55739"/>
                  </a:lnTo>
                  <a:lnTo>
                    <a:pt x="228170" y="55739"/>
                  </a:lnTo>
                  <a:lnTo>
                    <a:pt x="228375" y="55534"/>
                  </a:lnTo>
                  <a:lnTo>
                    <a:pt x="228477" y="54920"/>
                  </a:lnTo>
                  <a:lnTo>
                    <a:pt x="229807" y="54000"/>
                  </a:lnTo>
                  <a:lnTo>
                    <a:pt x="229705" y="53386"/>
                  </a:lnTo>
                  <a:lnTo>
                    <a:pt x="229193" y="53182"/>
                  </a:lnTo>
                  <a:lnTo>
                    <a:pt x="229807" y="52977"/>
                  </a:lnTo>
                  <a:lnTo>
                    <a:pt x="229398" y="52466"/>
                  </a:lnTo>
                  <a:lnTo>
                    <a:pt x="229602" y="52466"/>
                  </a:lnTo>
                  <a:lnTo>
                    <a:pt x="229807" y="52670"/>
                  </a:lnTo>
                  <a:lnTo>
                    <a:pt x="230318" y="50932"/>
                  </a:lnTo>
                  <a:lnTo>
                    <a:pt x="230727" y="50932"/>
                  </a:lnTo>
                  <a:lnTo>
                    <a:pt x="230523" y="50318"/>
                  </a:lnTo>
                  <a:lnTo>
                    <a:pt x="230625" y="50318"/>
                  </a:lnTo>
                  <a:lnTo>
                    <a:pt x="230318" y="50114"/>
                  </a:lnTo>
                  <a:lnTo>
                    <a:pt x="230727" y="50114"/>
                  </a:lnTo>
                  <a:lnTo>
                    <a:pt x="230625" y="49602"/>
                  </a:lnTo>
                  <a:lnTo>
                    <a:pt x="230318" y="49705"/>
                  </a:lnTo>
                  <a:lnTo>
                    <a:pt x="230625" y="49295"/>
                  </a:lnTo>
                  <a:lnTo>
                    <a:pt x="229807" y="48886"/>
                  </a:lnTo>
                  <a:lnTo>
                    <a:pt x="229295" y="49091"/>
                  </a:lnTo>
                  <a:lnTo>
                    <a:pt x="228886" y="48989"/>
                  </a:lnTo>
                  <a:lnTo>
                    <a:pt x="230011" y="48273"/>
                  </a:lnTo>
                  <a:lnTo>
                    <a:pt x="229909" y="47966"/>
                  </a:lnTo>
                  <a:lnTo>
                    <a:pt x="228682" y="47148"/>
                  </a:lnTo>
                  <a:lnTo>
                    <a:pt x="228170" y="47250"/>
                  </a:lnTo>
                  <a:lnTo>
                    <a:pt x="228477" y="47045"/>
                  </a:lnTo>
                  <a:lnTo>
                    <a:pt x="229807" y="47455"/>
                  </a:lnTo>
                  <a:lnTo>
                    <a:pt x="226227" y="44080"/>
                  </a:lnTo>
                  <a:lnTo>
                    <a:pt x="226739" y="43057"/>
                  </a:lnTo>
                  <a:lnTo>
                    <a:pt x="226534" y="42750"/>
                  </a:lnTo>
                  <a:lnTo>
                    <a:pt x="226534" y="42750"/>
                  </a:lnTo>
                  <a:lnTo>
                    <a:pt x="226739" y="42955"/>
                  </a:lnTo>
                  <a:lnTo>
                    <a:pt x="227045" y="42545"/>
                  </a:lnTo>
                  <a:lnTo>
                    <a:pt x="226943" y="42341"/>
                  </a:lnTo>
                  <a:lnTo>
                    <a:pt x="228170" y="41932"/>
                  </a:lnTo>
                  <a:lnTo>
                    <a:pt x="228170" y="41523"/>
                  </a:lnTo>
                  <a:lnTo>
                    <a:pt x="225920" y="41216"/>
                  </a:lnTo>
                  <a:lnTo>
                    <a:pt x="225511" y="41830"/>
                  </a:lnTo>
                  <a:lnTo>
                    <a:pt x="225000" y="41625"/>
                  </a:lnTo>
                  <a:lnTo>
                    <a:pt x="224898" y="41216"/>
                  </a:lnTo>
                  <a:lnTo>
                    <a:pt x="223159" y="39989"/>
                  </a:lnTo>
                  <a:lnTo>
                    <a:pt x="224182" y="39580"/>
                  </a:lnTo>
                  <a:lnTo>
                    <a:pt x="224284" y="38966"/>
                  </a:lnTo>
                  <a:lnTo>
                    <a:pt x="224898" y="38659"/>
                  </a:lnTo>
                  <a:lnTo>
                    <a:pt x="225000" y="38250"/>
                  </a:lnTo>
                  <a:lnTo>
                    <a:pt x="225614" y="37943"/>
                  </a:lnTo>
                  <a:lnTo>
                    <a:pt x="226227" y="38557"/>
                  </a:lnTo>
                  <a:lnTo>
                    <a:pt x="226023" y="39477"/>
                  </a:lnTo>
                  <a:lnTo>
                    <a:pt x="226432" y="39477"/>
                  </a:lnTo>
                  <a:lnTo>
                    <a:pt x="226432" y="39784"/>
                  </a:lnTo>
                  <a:lnTo>
                    <a:pt x="226125" y="39989"/>
                  </a:lnTo>
                  <a:lnTo>
                    <a:pt x="226534" y="39989"/>
                  </a:lnTo>
                  <a:lnTo>
                    <a:pt x="226636" y="39886"/>
                  </a:lnTo>
                  <a:lnTo>
                    <a:pt x="228273" y="38864"/>
                  </a:lnTo>
                  <a:lnTo>
                    <a:pt x="228682" y="39273"/>
                  </a:lnTo>
                  <a:lnTo>
                    <a:pt x="228784" y="39068"/>
                  </a:lnTo>
                  <a:lnTo>
                    <a:pt x="229500" y="39580"/>
                  </a:lnTo>
                  <a:lnTo>
                    <a:pt x="229602" y="40091"/>
                  </a:lnTo>
                  <a:lnTo>
                    <a:pt x="229909" y="40193"/>
                  </a:lnTo>
                  <a:lnTo>
                    <a:pt x="229500" y="40807"/>
                  </a:lnTo>
                  <a:lnTo>
                    <a:pt x="230011" y="40807"/>
                  </a:lnTo>
                  <a:lnTo>
                    <a:pt x="229807" y="41011"/>
                  </a:lnTo>
                  <a:lnTo>
                    <a:pt x="230114" y="41114"/>
                  </a:lnTo>
                  <a:lnTo>
                    <a:pt x="230216" y="41216"/>
                  </a:lnTo>
                  <a:lnTo>
                    <a:pt x="230420" y="41114"/>
                  </a:lnTo>
                  <a:lnTo>
                    <a:pt x="230523" y="40909"/>
                  </a:lnTo>
                  <a:lnTo>
                    <a:pt x="231955" y="42136"/>
                  </a:lnTo>
                  <a:lnTo>
                    <a:pt x="231341" y="42136"/>
                  </a:lnTo>
                  <a:lnTo>
                    <a:pt x="232670" y="44182"/>
                  </a:lnTo>
                  <a:lnTo>
                    <a:pt x="232568" y="44284"/>
                  </a:lnTo>
                  <a:lnTo>
                    <a:pt x="232670" y="44386"/>
                  </a:lnTo>
                  <a:lnTo>
                    <a:pt x="232466" y="44386"/>
                  </a:lnTo>
                  <a:lnTo>
                    <a:pt x="232875" y="44795"/>
                  </a:lnTo>
                  <a:lnTo>
                    <a:pt x="233080" y="44591"/>
                  </a:lnTo>
                  <a:lnTo>
                    <a:pt x="233182" y="44284"/>
                  </a:lnTo>
                  <a:lnTo>
                    <a:pt x="233489" y="44489"/>
                  </a:lnTo>
                  <a:lnTo>
                    <a:pt x="233386" y="44284"/>
                  </a:lnTo>
                  <a:lnTo>
                    <a:pt x="233591" y="44284"/>
                  </a:lnTo>
                  <a:lnTo>
                    <a:pt x="233693" y="44080"/>
                  </a:lnTo>
                  <a:lnTo>
                    <a:pt x="234205" y="44182"/>
                  </a:lnTo>
                  <a:lnTo>
                    <a:pt x="234614" y="43875"/>
                  </a:lnTo>
                  <a:lnTo>
                    <a:pt x="234614" y="42955"/>
                  </a:lnTo>
                  <a:lnTo>
                    <a:pt x="231034" y="39170"/>
                  </a:lnTo>
                  <a:lnTo>
                    <a:pt x="232261" y="38045"/>
                  </a:lnTo>
                  <a:lnTo>
                    <a:pt x="232057" y="36205"/>
                  </a:lnTo>
                  <a:lnTo>
                    <a:pt x="232057" y="36205"/>
                  </a:lnTo>
                  <a:lnTo>
                    <a:pt x="232364" y="36307"/>
                  </a:lnTo>
                  <a:lnTo>
                    <a:pt x="232670" y="35591"/>
                  </a:lnTo>
                  <a:lnTo>
                    <a:pt x="232977" y="35591"/>
                  </a:lnTo>
                  <a:lnTo>
                    <a:pt x="234102" y="36102"/>
                  </a:lnTo>
                  <a:lnTo>
                    <a:pt x="235739" y="30273"/>
                  </a:lnTo>
                  <a:lnTo>
                    <a:pt x="232670" y="25773"/>
                  </a:lnTo>
                  <a:lnTo>
                    <a:pt x="232670" y="25466"/>
                  </a:lnTo>
                  <a:lnTo>
                    <a:pt x="229909" y="24545"/>
                  </a:lnTo>
                  <a:lnTo>
                    <a:pt x="230420" y="25159"/>
                  </a:lnTo>
                  <a:lnTo>
                    <a:pt x="230318" y="25364"/>
                  </a:lnTo>
                  <a:lnTo>
                    <a:pt x="230114" y="24955"/>
                  </a:lnTo>
                  <a:lnTo>
                    <a:pt x="230114" y="25159"/>
                  </a:lnTo>
                  <a:lnTo>
                    <a:pt x="229500" y="25261"/>
                  </a:lnTo>
                  <a:lnTo>
                    <a:pt x="229602" y="24955"/>
                  </a:lnTo>
                  <a:lnTo>
                    <a:pt x="228886" y="24648"/>
                  </a:lnTo>
                  <a:lnTo>
                    <a:pt x="229193" y="25057"/>
                  </a:lnTo>
                  <a:lnTo>
                    <a:pt x="226841" y="23830"/>
                  </a:lnTo>
                  <a:lnTo>
                    <a:pt x="228068" y="21068"/>
                  </a:lnTo>
                  <a:lnTo>
                    <a:pt x="227864" y="20761"/>
                  </a:lnTo>
                  <a:lnTo>
                    <a:pt x="228170" y="20455"/>
                  </a:lnTo>
                  <a:lnTo>
                    <a:pt x="228170" y="20045"/>
                  </a:lnTo>
                  <a:lnTo>
                    <a:pt x="231034" y="19841"/>
                  </a:lnTo>
                  <a:lnTo>
                    <a:pt x="231034" y="19636"/>
                  </a:lnTo>
                  <a:lnTo>
                    <a:pt x="232875" y="19841"/>
                  </a:lnTo>
                  <a:lnTo>
                    <a:pt x="232568" y="19534"/>
                  </a:lnTo>
                  <a:lnTo>
                    <a:pt x="232875" y="19636"/>
                  </a:lnTo>
                  <a:lnTo>
                    <a:pt x="232670" y="19432"/>
                  </a:lnTo>
                  <a:lnTo>
                    <a:pt x="233898" y="19534"/>
                  </a:lnTo>
                  <a:lnTo>
                    <a:pt x="233795" y="19636"/>
                  </a:lnTo>
                  <a:lnTo>
                    <a:pt x="235432" y="19841"/>
                  </a:lnTo>
                  <a:lnTo>
                    <a:pt x="234716" y="19943"/>
                  </a:lnTo>
                  <a:lnTo>
                    <a:pt x="236250" y="19943"/>
                  </a:lnTo>
                  <a:lnTo>
                    <a:pt x="236250" y="19841"/>
                  </a:lnTo>
                  <a:lnTo>
                    <a:pt x="236966" y="19943"/>
                  </a:lnTo>
                  <a:lnTo>
                    <a:pt x="237068" y="19841"/>
                  </a:lnTo>
                  <a:lnTo>
                    <a:pt x="237580" y="19841"/>
                  </a:lnTo>
                  <a:lnTo>
                    <a:pt x="236557" y="19636"/>
                  </a:lnTo>
                  <a:lnTo>
                    <a:pt x="236148" y="18818"/>
                  </a:lnTo>
                  <a:lnTo>
                    <a:pt x="236352" y="17489"/>
                  </a:lnTo>
                  <a:lnTo>
                    <a:pt x="238602" y="17693"/>
                  </a:lnTo>
                  <a:lnTo>
                    <a:pt x="239011" y="18205"/>
                  </a:lnTo>
                  <a:lnTo>
                    <a:pt x="239216" y="18102"/>
                  </a:lnTo>
                  <a:lnTo>
                    <a:pt x="239625" y="18511"/>
                  </a:lnTo>
                  <a:lnTo>
                    <a:pt x="239932" y="18409"/>
                  </a:lnTo>
                  <a:lnTo>
                    <a:pt x="240341" y="17591"/>
                  </a:lnTo>
                  <a:lnTo>
                    <a:pt x="240239" y="17489"/>
                  </a:lnTo>
                  <a:lnTo>
                    <a:pt x="240648" y="17693"/>
                  </a:lnTo>
                  <a:lnTo>
                    <a:pt x="239727" y="16773"/>
                  </a:lnTo>
                  <a:lnTo>
                    <a:pt x="241364" y="16875"/>
                  </a:lnTo>
                  <a:lnTo>
                    <a:pt x="240648" y="16875"/>
                  </a:lnTo>
                  <a:lnTo>
                    <a:pt x="241875" y="18307"/>
                  </a:lnTo>
                  <a:lnTo>
                    <a:pt x="241261" y="18614"/>
                  </a:lnTo>
                  <a:lnTo>
                    <a:pt x="241261" y="19432"/>
                  </a:lnTo>
                  <a:lnTo>
                    <a:pt x="241159" y="19534"/>
                  </a:lnTo>
                  <a:lnTo>
                    <a:pt x="241057" y="20966"/>
                  </a:lnTo>
                  <a:lnTo>
                    <a:pt x="240648" y="20966"/>
                  </a:lnTo>
                  <a:lnTo>
                    <a:pt x="240750" y="21170"/>
                  </a:lnTo>
                  <a:lnTo>
                    <a:pt x="240443" y="21273"/>
                  </a:lnTo>
                  <a:lnTo>
                    <a:pt x="240852" y="21784"/>
                  </a:lnTo>
                  <a:lnTo>
                    <a:pt x="240852" y="22398"/>
                  </a:lnTo>
                  <a:lnTo>
                    <a:pt x="246784" y="27716"/>
                  </a:lnTo>
                  <a:lnTo>
                    <a:pt x="247091" y="26898"/>
                  </a:lnTo>
                  <a:lnTo>
                    <a:pt x="246273" y="25773"/>
                  </a:lnTo>
                  <a:lnTo>
                    <a:pt x="246273" y="25773"/>
                  </a:lnTo>
                  <a:lnTo>
                    <a:pt x="246580" y="25977"/>
                  </a:lnTo>
                  <a:lnTo>
                    <a:pt x="247398" y="25773"/>
                  </a:lnTo>
                  <a:lnTo>
                    <a:pt x="246477" y="24852"/>
                  </a:lnTo>
                  <a:lnTo>
                    <a:pt x="246580" y="24341"/>
                  </a:lnTo>
                  <a:lnTo>
                    <a:pt x="247193" y="24341"/>
                  </a:lnTo>
                  <a:lnTo>
                    <a:pt x="246068" y="22705"/>
                  </a:lnTo>
                  <a:lnTo>
                    <a:pt x="246170" y="22398"/>
                  </a:lnTo>
                  <a:lnTo>
                    <a:pt x="246375" y="22807"/>
                  </a:lnTo>
                  <a:lnTo>
                    <a:pt x="246784" y="22705"/>
                  </a:lnTo>
                  <a:lnTo>
                    <a:pt x="245045" y="21170"/>
                  </a:lnTo>
                  <a:lnTo>
                    <a:pt x="244330" y="21068"/>
                  </a:lnTo>
                  <a:lnTo>
                    <a:pt x="244432" y="21273"/>
                  </a:lnTo>
                  <a:lnTo>
                    <a:pt x="243614" y="20761"/>
                  </a:lnTo>
                  <a:lnTo>
                    <a:pt x="243307" y="19943"/>
                  </a:lnTo>
                  <a:lnTo>
                    <a:pt x="243409" y="19943"/>
                  </a:lnTo>
                  <a:lnTo>
                    <a:pt x="242898" y="19227"/>
                  </a:lnTo>
                  <a:lnTo>
                    <a:pt x="244023" y="19227"/>
                  </a:lnTo>
                  <a:lnTo>
                    <a:pt x="243818" y="19023"/>
                  </a:lnTo>
                  <a:lnTo>
                    <a:pt x="244330" y="18716"/>
                  </a:lnTo>
                  <a:lnTo>
                    <a:pt x="244943" y="19227"/>
                  </a:lnTo>
                  <a:lnTo>
                    <a:pt x="244943" y="18920"/>
                  </a:lnTo>
                  <a:lnTo>
                    <a:pt x="245250" y="18716"/>
                  </a:lnTo>
                  <a:lnTo>
                    <a:pt x="247807" y="19125"/>
                  </a:lnTo>
                  <a:lnTo>
                    <a:pt x="247398" y="18716"/>
                  </a:lnTo>
                  <a:lnTo>
                    <a:pt x="247909" y="18102"/>
                  </a:lnTo>
                  <a:lnTo>
                    <a:pt x="247807" y="18000"/>
                  </a:lnTo>
                  <a:lnTo>
                    <a:pt x="247909" y="17898"/>
                  </a:lnTo>
                  <a:lnTo>
                    <a:pt x="248011" y="17898"/>
                  </a:lnTo>
                  <a:lnTo>
                    <a:pt x="247807" y="17693"/>
                  </a:lnTo>
                  <a:lnTo>
                    <a:pt x="248011" y="17795"/>
                  </a:lnTo>
                  <a:lnTo>
                    <a:pt x="248011" y="17489"/>
                  </a:lnTo>
                  <a:lnTo>
                    <a:pt x="249545" y="16773"/>
                  </a:lnTo>
                  <a:lnTo>
                    <a:pt x="249136" y="16568"/>
                  </a:lnTo>
                  <a:lnTo>
                    <a:pt x="251182" y="16977"/>
                  </a:lnTo>
                  <a:lnTo>
                    <a:pt x="251080" y="16670"/>
                  </a:lnTo>
                  <a:lnTo>
                    <a:pt x="249443" y="15852"/>
                  </a:lnTo>
                  <a:lnTo>
                    <a:pt x="249443" y="15852"/>
                  </a:lnTo>
                  <a:lnTo>
                    <a:pt x="249545" y="15955"/>
                  </a:lnTo>
                  <a:lnTo>
                    <a:pt x="249545" y="15955"/>
                  </a:lnTo>
                  <a:lnTo>
                    <a:pt x="249136" y="15750"/>
                  </a:lnTo>
                  <a:lnTo>
                    <a:pt x="249239" y="15750"/>
                  </a:lnTo>
                  <a:lnTo>
                    <a:pt x="248011" y="15034"/>
                  </a:lnTo>
                  <a:lnTo>
                    <a:pt x="248114" y="15239"/>
                  </a:lnTo>
                  <a:lnTo>
                    <a:pt x="245045" y="14830"/>
                  </a:lnTo>
                  <a:lnTo>
                    <a:pt x="246682" y="14625"/>
                  </a:lnTo>
                  <a:lnTo>
                    <a:pt x="245761" y="14420"/>
                  </a:lnTo>
                  <a:lnTo>
                    <a:pt x="248318" y="14420"/>
                  </a:lnTo>
                  <a:lnTo>
                    <a:pt x="237375" y="10125"/>
                  </a:lnTo>
                  <a:lnTo>
                    <a:pt x="237477" y="10227"/>
                  </a:lnTo>
                  <a:lnTo>
                    <a:pt x="235330" y="10023"/>
                  </a:lnTo>
                  <a:lnTo>
                    <a:pt x="236864" y="11148"/>
                  </a:lnTo>
                  <a:lnTo>
                    <a:pt x="236864" y="11148"/>
                  </a:lnTo>
                  <a:lnTo>
                    <a:pt x="234000" y="10330"/>
                  </a:lnTo>
                  <a:lnTo>
                    <a:pt x="233795" y="10432"/>
                  </a:lnTo>
                  <a:lnTo>
                    <a:pt x="230523" y="10432"/>
                  </a:lnTo>
                  <a:lnTo>
                    <a:pt x="231136" y="11352"/>
                  </a:lnTo>
                  <a:lnTo>
                    <a:pt x="231136" y="11352"/>
                  </a:lnTo>
                  <a:lnTo>
                    <a:pt x="222034" y="9205"/>
                  </a:lnTo>
                  <a:lnTo>
                    <a:pt x="222239" y="9205"/>
                  </a:lnTo>
                  <a:lnTo>
                    <a:pt x="219375" y="8591"/>
                  </a:lnTo>
                  <a:lnTo>
                    <a:pt x="219886" y="8489"/>
                  </a:lnTo>
                  <a:lnTo>
                    <a:pt x="217636" y="8080"/>
                  </a:lnTo>
                  <a:lnTo>
                    <a:pt x="217330" y="8591"/>
                  </a:lnTo>
                  <a:lnTo>
                    <a:pt x="216614" y="8489"/>
                  </a:lnTo>
                  <a:lnTo>
                    <a:pt x="217023" y="8489"/>
                  </a:lnTo>
                  <a:lnTo>
                    <a:pt x="216716" y="8182"/>
                  </a:lnTo>
                  <a:lnTo>
                    <a:pt x="215693" y="8182"/>
                  </a:lnTo>
                  <a:lnTo>
                    <a:pt x="216920" y="8080"/>
                  </a:lnTo>
                  <a:lnTo>
                    <a:pt x="212727" y="7670"/>
                  </a:lnTo>
                  <a:lnTo>
                    <a:pt x="213341" y="7875"/>
                  </a:lnTo>
                  <a:lnTo>
                    <a:pt x="212420" y="8080"/>
                  </a:lnTo>
                  <a:lnTo>
                    <a:pt x="213239" y="8182"/>
                  </a:lnTo>
                  <a:lnTo>
                    <a:pt x="213034" y="8284"/>
                  </a:lnTo>
                  <a:lnTo>
                    <a:pt x="212932" y="8386"/>
                  </a:lnTo>
                  <a:lnTo>
                    <a:pt x="213852" y="8795"/>
                  </a:lnTo>
                  <a:lnTo>
                    <a:pt x="212830" y="8795"/>
                  </a:lnTo>
                  <a:lnTo>
                    <a:pt x="213034" y="9000"/>
                  </a:lnTo>
                  <a:lnTo>
                    <a:pt x="212830" y="9000"/>
                  </a:lnTo>
                  <a:lnTo>
                    <a:pt x="213034" y="9102"/>
                  </a:lnTo>
                  <a:lnTo>
                    <a:pt x="210886" y="8693"/>
                  </a:lnTo>
                  <a:lnTo>
                    <a:pt x="210580" y="8898"/>
                  </a:lnTo>
                  <a:lnTo>
                    <a:pt x="208739" y="8591"/>
                  </a:lnTo>
                  <a:lnTo>
                    <a:pt x="209045" y="9000"/>
                  </a:lnTo>
                  <a:lnTo>
                    <a:pt x="209045" y="9409"/>
                  </a:lnTo>
                  <a:lnTo>
                    <a:pt x="208534" y="9307"/>
                  </a:lnTo>
                  <a:lnTo>
                    <a:pt x="206591" y="8693"/>
                  </a:lnTo>
                  <a:lnTo>
                    <a:pt x="206898" y="8591"/>
                  </a:lnTo>
                  <a:lnTo>
                    <a:pt x="205057" y="8080"/>
                  </a:lnTo>
                  <a:lnTo>
                    <a:pt x="206386" y="8284"/>
                  </a:lnTo>
                  <a:lnTo>
                    <a:pt x="205364" y="7977"/>
                  </a:lnTo>
                  <a:lnTo>
                    <a:pt x="205773" y="7773"/>
                  </a:lnTo>
                  <a:lnTo>
                    <a:pt x="201068" y="7057"/>
                  </a:lnTo>
                  <a:lnTo>
                    <a:pt x="201682" y="7364"/>
                  </a:lnTo>
                  <a:lnTo>
                    <a:pt x="201170" y="7568"/>
                  </a:lnTo>
                  <a:lnTo>
                    <a:pt x="201477" y="7670"/>
                  </a:lnTo>
                  <a:lnTo>
                    <a:pt x="198205" y="7159"/>
                  </a:lnTo>
                  <a:lnTo>
                    <a:pt x="195034" y="7159"/>
                  </a:lnTo>
                  <a:lnTo>
                    <a:pt x="195443" y="7261"/>
                  </a:lnTo>
                  <a:lnTo>
                    <a:pt x="195545" y="7568"/>
                  </a:lnTo>
                  <a:lnTo>
                    <a:pt x="195955" y="7875"/>
                  </a:lnTo>
                  <a:lnTo>
                    <a:pt x="195545" y="7670"/>
                  </a:lnTo>
                  <a:lnTo>
                    <a:pt x="195545" y="7568"/>
                  </a:lnTo>
                  <a:lnTo>
                    <a:pt x="194830" y="7159"/>
                  </a:lnTo>
                  <a:lnTo>
                    <a:pt x="194830" y="6955"/>
                  </a:lnTo>
                  <a:lnTo>
                    <a:pt x="194216" y="6750"/>
                  </a:lnTo>
                  <a:lnTo>
                    <a:pt x="194011" y="6955"/>
                  </a:lnTo>
                  <a:lnTo>
                    <a:pt x="193193" y="6750"/>
                  </a:lnTo>
                  <a:lnTo>
                    <a:pt x="193295" y="6750"/>
                  </a:lnTo>
                  <a:lnTo>
                    <a:pt x="192989" y="6648"/>
                  </a:lnTo>
                  <a:lnTo>
                    <a:pt x="193091" y="6750"/>
                  </a:lnTo>
                  <a:lnTo>
                    <a:pt x="192375" y="6955"/>
                  </a:lnTo>
                  <a:lnTo>
                    <a:pt x="193193" y="6955"/>
                  </a:lnTo>
                  <a:lnTo>
                    <a:pt x="190432" y="7773"/>
                  </a:lnTo>
                  <a:lnTo>
                    <a:pt x="191966" y="6648"/>
                  </a:lnTo>
                  <a:lnTo>
                    <a:pt x="191966" y="6443"/>
                  </a:lnTo>
                  <a:lnTo>
                    <a:pt x="193193" y="5830"/>
                  </a:lnTo>
                  <a:lnTo>
                    <a:pt x="192068" y="5216"/>
                  </a:lnTo>
                  <a:lnTo>
                    <a:pt x="192068" y="5216"/>
                  </a:lnTo>
                  <a:lnTo>
                    <a:pt x="192989" y="5523"/>
                  </a:lnTo>
                  <a:lnTo>
                    <a:pt x="191966" y="4909"/>
                  </a:lnTo>
                  <a:lnTo>
                    <a:pt x="191966" y="5114"/>
                  </a:lnTo>
                  <a:lnTo>
                    <a:pt x="188489" y="4602"/>
                  </a:lnTo>
                  <a:lnTo>
                    <a:pt x="188489" y="4602"/>
                  </a:lnTo>
                  <a:lnTo>
                    <a:pt x="188591" y="4705"/>
                  </a:lnTo>
                  <a:lnTo>
                    <a:pt x="187670" y="4705"/>
                  </a:lnTo>
                  <a:lnTo>
                    <a:pt x="187977" y="4398"/>
                  </a:lnTo>
                  <a:lnTo>
                    <a:pt x="185830" y="4295"/>
                  </a:lnTo>
                  <a:lnTo>
                    <a:pt x="186648" y="4091"/>
                  </a:lnTo>
                  <a:lnTo>
                    <a:pt x="185114" y="3784"/>
                  </a:lnTo>
                  <a:close/>
                  <a:moveTo>
                    <a:pt x="252818" y="91125"/>
                  </a:moveTo>
                  <a:lnTo>
                    <a:pt x="252307" y="92455"/>
                  </a:lnTo>
                  <a:lnTo>
                    <a:pt x="252205" y="92352"/>
                  </a:lnTo>
                  <a:lnTo>
                    <a:pt x="252000" y="92966"/>
                  </a:lnTo>
                  <a:lnTo>
                    <a:pt x="252102" y="93170"/>
                  </a:lnTo>
                  <a:lnTo>
                    <a:pt x="250364" y="97875"/>
                  </a:lnTo>
                  <a:lnTo>
                    <a:pt x="249341" y="98080"/>
                  </a:lnTo>
                  <a:lnTo>
                    <a:pt x="246375" y="95727"/>
                  </a:lnTo>
                  <a:lnTo>
                    <a:pt x="246170" y="95011"/>
                  </a:lnTo>
                  <a:lnTo>
                    <a:pt x="246886" y="93580"/>
                  </a:lnTo>
                  <a:lnTo>
                    <a:pt x="247091" y="93682"/>
                  </a:lnTo>
                  <a:lnTo>
                    <a:pt x="247705" y="92761"/>
                  </a:lnTo>
                  <a:lnTo>
                    <a:pt x="247193" y="92455"/>
                  </a:lnTo>
                  <a:lnTo>
                    <a:pt x="247091" y="92864"/>
                  </a:lnTo>
                  <a:lnTo>
                    <a:pt x="246784" y="92352"/>
                  </a:lnTo>
                  <a:lnTo>
                    <a:pt x="246886" y="92148"/>
                  </a:lnTo>
                  <a:lnTo>
                    <a:pt x="246886" y="92148"/>
                  </a:lnTo>
                  <a:lnTo>
                    <a:pt x="246170" y="92557"/>
                  </a:lnTo>
                  <a:lnTo>
                    <a:pt x="244227" y="91841"/>
                  </a:lnTo>
                  <a:lnTo>
                    <a:pt x="244023" y="91841"/>
                  </a:lnTo>
                  <a:lnTo>
                    <a:pt x="243716" y="91534"/>
                  </a:lnTo>
                  <a:lnTo>
                    <a:pt x="243307" y="91534"/>
                  </a:lnTo>
                  <a:lnTo>
                    <a:pt x="243818" y="91841"/>
                  </a:lnTo>
                  <a:lnTo>
                    <a:pt x="243920" y="92455"/>
                  </a:lnTo>
                  <a:lnTo>
                    <a:pt x="243614" y="92659"/>
                  </a:lnTo>
                  <a:lnTo>
                    <a:pt x="242591" y="92455"/>
                  </a:lnTo>
                  <a:lnTo>
                    <a:pt x="242182" y="92966"/>
                  </a:lnTo>
                  <a:lnTo>
                    <a:pt x="241977" y="92864"/>
                  </a:lnTo>
                  <a:lnTo>
                    <a:pt x="241977" y="93068"/>
                  </a:lnTo>
                  <a:lnTo>
                    <a:pt x="241773" y="93068"/>
                  </a:lnTo>
                  <a:lnTo>
                    <a:pt x="241466" y="93375"/>
                  </a:lnTo>
                  <a:lnTo>
                    <a:pt x="241466" y="93784"/>
                  </a:lnTo>
                  <a:lnTo>
                    <a:pt x="241159" y="93989"/>
                  </a:lnTo>
                  <a:lnTo>
                    <a:pt x="240852" y="95011"/>
                  </a:lnTo>
                  <a:lnTo>
                    <a:pt x="240955" y="95318"/>
                  </a:lnTo>
                  <a:lnTo>
                    <a:pt x="240750" y="95625"/>
                  </a:lnTo>
                  <a:lnTo>
                    <a:pt x="239420" y="95727"/>
                  </a:lnTo>
                  <a:lnTo>
                    <a:pt x="239318" y="95727"/>
                  </a:lnTo>
                  <a:lnTo>
                    <a:pt x="239318" y="95011"/>
                  </a:lnTo>
                  <a:lnTo>
                    <a:pt x="238500" y="94193"/>
                  </a:lnTo>
                  <a:lnTo>
                    <a:pt x="238295" y="94500"/>
                  </a:lnTo>
                  <a:lnTo>
                    <a:pt x="237784" y="94602"/>
                  </a:lnTo>
                  <a:lnTo>
                    <a:pt x="237375" y="95114"/>
                  </a:lnTo>
                  <a:lnTo>
                    <a:pt x="237273" y="95011"/>
                  </a:lnTo>
                  <a:lnTo>
                    <a:pt x="237273" y="94705"/>
                  </a:lnTo>
                  <a:lnTo>
                    <a:pt x="236557" y="95932"/>
                  </a:lnTo>
                  <a:lnTo>
                    <a:pt x="236250" y="95727"/>
                  </a:lnTo>
                  <a:lnTo>
                    <a:pt x="235943" y="96443"/>
                  </a:lnTo>
                  <a:lnTo>
                    <a:pt x="236148" y="96341"/>
                  </a:lnTo>
                  <a:lnTo>
                    <a:pt x="236045" y="96545"/>
                  </a:lnTo>
                  <a:lnTo>
                    <a:pt x="235841" y="96648"/>
                  </a:lnTo>
                  <a:lnTo>
                    <a:pt x="236148" y="96955"/>
                  </a:lnTo>
                  <a:lnTo>
                    <a:pt x="235023" y="97057"/>
                  </a:lnTo>
                  <a:lnTo>
                    <a:pt x="235125" y="97670"/>
                  </a:lnTo>
                  <a:lnTo>
                    <a:pt x="234818" y="98080"/>
                  </a:lnTo>
                  <a:lnTo>
                    <a:pt x="234614" y="97364"/>
                  </a:lnTo>
                  <a:lnTo>
                    <a:pt x="234307" y="97159"/>
                  </a:lnTo>
                  <a:lnTo>
                    <a:pt x="233795" y="97568"/>
                  </a:lnTo>
                  <a:lnTo>
                    <a:pt x="233489" y="98795"/>
                  </a:lnTo>
                  <a:lnTo>
                    <a:pt x="225511" y="103193"/>
                  </a:lnTo>
                  <a:lnTo>
                    <a:pt x="225614" y="102477"/>
                  </a:lnTo>
                  <a:lnTo>
                    <a:pt x="224591" y="105034"/>
                  </a:lnTo>
                  <a:lnTo>
                    <a:pt x="224795" y="106466"/>
                  </a:lnTo>
                  <a:lnTo>
                    <a:pt x="224386" y="106977"/>
                  </a:lnTo>
                  <a:lnTo>
                    <a:pt x="224386" y="107386"/>
                  </a:lnTo>
                  <a:lnTo>
                    <a:pt x="224080" y="106875"/>
                  </a:lnTo>
                  <a:lnTo>
                    <a:pt x="223977" y="106977"/>
                  </a:lnTo>
                  <a:lnTo>
                    <a:pt x="223875" y="106977"/>
                  </a:lnTo>
                  <a:lnTo>
                    <a:pt x="224284" y="113318"/>
                  </a:lnTo>
                  <a:lnTo>
                    <a:pt x="222955" y="115261"/>
                  </a:lnTo>
                  <a:lnTo>
                    <a:pt x="223159" y="115364"/>
                  </a:lnTo>
                  <a:lnTo>
                    <a:pt x="223568" y="115773"/>
                  </a:lnTo>
                  <a:lnTo>
                    <a:pt x="228989" y="114852"/>
                  </a:lnTo>
                  <a:lnTo>
                    <a:pt x="229193" y="114955"/>
                  </a:lnTo>
                  <a:lnTo>
                    <a:pt x="237068" y="112500"/>
                  </a:lnTo>
                  <a:lnTo>
                    <a:pt x="239932" y="113216"/>
                  </a:lnTo>
                  <a:lnTo>
                    <a:pt x="240136" y="113523"/>
                  </a:lnTo>
                  <a:lnTo>
                    <a:pt x="240034" y="113727"/>
                  </a:lnTo>
                  <a:lnTo>
                    <a:pt x="240341" y="115364"/>
                  </a:lnTo>
                  <a:lnTo>
                    <a:pt x="240034" y="115568"/>
                  </a:lnTo>
                  <a:lnTo>
                    <a:pt x="240341" y="115977"/>
                  </a:lnTo>
                  <a:lnTo>
                    <a:pt x="240648" y="115977"/>
                  </a:lnTo>
                  <a:lnTo>
                    <a:pt x="240648" y="115670"/>
                  </a:lnTo>
                  <a:lnTo>
                    <a:pt x="243205" y="113523"/>
                  </a:lnTo>
                  <a:lnTo>
                    <a:pt x="241261" y="116284"/>
                  </a:lnTo>
                  <a:lnTo>
                    <a:pt x="242795" y="115159"/>
                  </a:lnTo>
                  <a:lnTo>
                    <a:pt x="242795" y="115977"/>
                  </a:lnTo>
                  <a:lnTo>
                    <a:pt x="242182" y="116693"/>
                  </a:lnTo>
                  <a:lnTo>
                    <a:pt x="242182" y="116693"/>
                  </a:lnTo>
                  <a:lnTo>
                    <a:pt x="242898" y="116489"/>
                  </a:lnTo>
                  <a:lnTo>
                    <a:pt x="243000" y="116591"/>
                  </a:lnTo>
                  <a:lnTo>
                    <a:pt x="243102" y="116591"/>
                  </a:lnTo>
                  <a:lnTo>
                    <a:pt x="243102" y="116693"/>
                  </a:lnTo>
                  <a:lnTo>
                    <a:pt x="243000" y="116591"/>
                  </a:lnTo>
                  <a:lnTo>
                    <a:pt x="242898" y="116591"/>
                  </a:lnTo>
                  <a:lnTo>
                    <a:pt x="243000" y="119148"/>
                  </a:lnTo>
                  <a:lnTo>
                    <a:pt x="244739" y="119864"/>
                  </a:lnTo>
                  <a:lnTo>
                    <a:pt x="246273" y="119352"/>
                  </a:lnTo>
                  <a:lnTo>
                    <a:pt x="246170" y="119352"/>
                  </a:lnTo>
                  <a:lnTo>
                    <a:pt x="246784" y="119148"/>
                  </a:lnTo>
                  <a:lnTo>
                    <a:pt x="246784" y="119148"/>
                  </a:lnTo>
                  <a:lnTo>
                    <a:pt x="246273" y="119557"/>
                  </a:lnTo>
                  <a:lnTo>
                    <a:pt x="246989" y="119557"/>
                  </a:lnTo>
                  <a:lnTo>
                    <a:pt x="246784" y="119761"/>
                  </a:lnTo>
                  <a:lnTo>
                    <a:pt x="247193" y="120375"/>
                  </a:lnTo>
                  <a:lnTo>
                    <a:pt x="247500" y="120068"/>
                  </a:lnTo>
                  <a:lnTo>
                    <a:pt x="247295" y="120068"/>
                  </a:lnTo>
                  <a:lnTo>
                    <a:pt x="254148" y="115057"/>
                  </a:lnTo>
                  <a:lnTo>
                    <a:pt x="254045" y="114955"/>
                  </a:lnTo>
                  <a:lnTo>
                    <a:pt x="258648" y="109432"/>
                  </a:lnTo>
                  <a:lnTo>
                    <a:pt x="259261" y="106773"/>
                  </a:lnTo>
                  <a:lnTo>
                    <a:pt x="258648" y="104932"/>
                  </a:lnTo>
                  <a:lnTo>
                    <a:pt x="258034" y="104420"/>
                  </a:lnTo>
                  <a:lnTo>
                    <a:pt x="257932" y="103193"/>
                  </a:lnTo>
                  <a:lnTo>
                    <a:pt x="257318" y="103193"/>
                  </a:lnTo>
                  <a:lnTo>
                    <a:pt x="257318" y="103091"/>
                  </a:lnTo>
                  <a:lnTo>
                    <a:pt x="257114" y="103091"/>
                  </a:lnTo>
                  <a:lnTo>
                    <a:pt x="256909" y="101148"/>
                  </a:lnTo>
                  <a:lnTo>
                    <a:pt x="254966" y="99614"/>
                  </a:lnTo>
                  <a:lnTo>
                    <a:pt x="254761" y="95318"/>
                  </a:lnTo>
                  <a:lnTo>
                    <a:pt x="254250" y="94807"/>
                  </a:lnTo>
                  <a:lnTo>
                    <a:pt x="253739" y="94909"/>
                  </a:lnTo>
                  <a:lnTo>
                    <a:pt x="252920" y="91227"/>
                  </a:lnTo>
                  <a:lnTo>
                    <a:pt x="252818" y="91125"/>
                  </a:lnTo>
                  <a:close/>
                  <a:moveTo>
                    <a:pt x="272352" y="115466"/>
                  </a:moveTo>
                  <a:lnTo>
                    <a:pt x="272352" y="116591"/>
                  </a:lnTo>
                  <a:lnTo>
                    <a:pt x="272659" y="116386"/>
                  </a:lnTo>
                  <a:lnTo>
                    <a:pt x="272352" y="116693"/>
                  </a:lnTo>
                  <a:lnTo>
                    <a:pt x="272352" y="117511"/>
                  </a:lnTo>
                  <a:lnTo>
                    <a:pt x="272557" y="117000"/>
                  </a:lnTo>
                  <a:lnTo>
                    <a:pt x="272557" y="117307"/>
                  </a:lnTo>
                  <a:lnTo>
                    <a:pt x="272659" y="117205"/>
                  </a:lnTo>
                  <a:lnTo>
                    <a:pt x="272455" y="117716"/>
                  </a:lnTo>
                  <a:lnTo>
                    <a:pt x="272352" y="117614"/>
                  </a:lnTo>
                  <a:lnTo>
                    <a:pt x="272352" y="118125"/>
                  </a:lnTo>
                  <a:lnTo>
                    <a:pt x="272659" y="118227"/>
                  </a:lnTo>
                  <a:lnTo>
                    <a:pt x="272352" y="118330"/>
                  </a:lnTo>
                  <a:lnTo>
                    <a:pt x="272352" y="118227"/>
                  </a:lnTo>
                  <a:lnTo>
                    <a:pt x="270920" y="120170"/>
                  </a:lnTo>
                  <a:lnTo>
                    <a:pt x="270205" y="120477"/>
                  </a:lnTo>
                  <a:lnTo>
                    <a:pt x="270716" y="121398"/>
                  </a:lnTo>
                  <a:lnTo>
                    <a:pt x="269386" y="122523"/>
                  </a:lnTo>
                  <a:lnTo>
                    <a:pt x="269591" y="122420"/>
                  </a:lnTo>
                  <a:lnTo>
                    <a:pt x="269489" y="122625"/>
                  </a:lnTo>
                  <a:lnTo>
                    <a:pt x="270102" y="122625"/>
                  </a:lnTo>
                  <a:lnTo>
                    <a:pt x="275216" y="118739"/>
                  </a:lnTo>
                  <a:lnTo>
                    <a:pt x="274091" y="119148"/>
                  </a:lnTo>
                  <a:lnTo>
                    <a:pt x="273273" y="118739"/>
                  </a:lnTo>
                  <a:lnTo>
                    <a:pt x="273580" y="117818"/>
                  </a:lnTo>
                  <a:lnTo>
                    <a:pt x="273477" y="117818"/>
                  </a:lnTo>
                  <a:lnTo>
                    <a:pt x="273477" y="117614"/>
                  </a:lnTo>
                  <a:lnTo>
                    <a:pt x="273170" y="118330"/>
                  </a:lnTo>
                  <a:lnTo>
                    <a:pt x="272659" y="117920"/>
                  </a:lnTo>
                  <a:lnTo>
                    <a:pt x="273273" y="116284"/>
                  </a:lnTo>
                  <a:lnTo>
                    <a:pt x="273068" y="116386"/>
                  </a:lnTo>
                  <a:lnTo>
                    <a:pt x="272761" y="115875"/>
                  </a:lnTo>
                  <a:lnTo>
                    <a:pt x="272557" y="115977"/>
                  </a:lnTo>
                  <a:lnTo>
                    <a:pt x="272557" y="115977"/>
                  </a:lnTo>
                  <a:lnTo>
                    <a:pt x="272659" y="115466"/>
                  </a:lnTo>
                  <a:close/>
                  <a:moveTo>
                    <a:pt x="246959" y="123166"/>
                  </a:moveTo>
                  <a:lnTo>
                    <a:pt x="246901" y="123224"/>
                  </a:lnTo>
                  <a:lnTo>
                    <a:pt x="246901" y="123224"/>
                  </a:lnTo>
                  <a:lnTo>
                    <a:pt x="246959" y="123166"/>
                  </a:lnTo>
                  <a:close/>
                  <a:moveTo>
                    <a:pt x="246901" y="123224"/>
                  </a:moveTo>
                  <a:lnTo>
                    <a:pt x="246886" y="123239"/>
                  </a:lnTo>
                  <a:lnTo>
                    <a:pt x="246784" y="123443"/>
                  </a:lnTo>
                  <a:lnTo>
                    <a:pt x="246784" y="123443"/>
                  </a:lnTo>
                  <a:lnTo>
                    <a:pt x="246901" y="123224"/>
                  </a:lnTo>
                  <a:close/>
                  <a:moveTo>
                    <a:pt x="244841" y="121807"/>
                  </a:moveTo>
                  <a:lnTo>
                    <a:pt x="244330" y="123341"/>
                  </a:lnTo>
                  <a:lnTo>
                    <a:pt x="244432" y="123341"/>
                  </a:lnTo>
                  <a:lnTo>
                    <a:pt x="244330" y="123648"/>
                  </a:lnTo>
                  <a:lnTo>
                    <a:pt x="244227" y="123443"/>
                  </a:lnTo>
                  <a:lnTo>
                    <a:pt x="244330" y="124466"/>
                  </a:lnTo>
                  <a:lnTo>
                    <a:pt x="244023" y="124670"/>
                  </a:lnTo>
                  <a:lnTo>
                    <a:pt x="244739" y="124670"/>
                  </a:lnTo>
                  <a:lnTo>
                    <a:pt x="245659" y="123955"/>
                  </a:lnTo>
                  <a:lnTo>
                    <a:pt x="245557" y="124159"/>
                  </a:lnTo>
                  <a:lnTo>
                    <a:pt x="245557" y="124159"/>
                  </a:lnTo>
                  <a:lnTo>
                    <a:pt x="245966" y="124057"/>
                  </a:lnTo>
                  <a:lnTo>
                    <a:pt x="245761" y="124364"/>
                  </a:lnTo>
                  <a:lnTo>
                    <a:pt x="246901" y="123224"/>
                  </a:lnTo>
                  <a:lnTo>
                    <a:pt x="247602" y="121909"/>
                  </a:lnTo>
                  <a:lnTo>
                    <a:pt x="246375" y="122318"/>
                  </a:lnTo>
                  <a:lnTo>
                    <a:pt x="244841" y="121807"/>
                  </a:lnTo>
                  <a:close/>
                  <a:moveTo>
                    <a:pt x="265623" y="124957"/>
                  </a:moveTo>
                  <a:lnTo>
                    <a:pt x="265500" y="124977"/>
                  </a:lnTo>
                  <a:lnTo>
                    <a:pt x="265705" y="124977"/>
                  </a:lnTo>
                  <a:lnTo>
                    <a:pt x="265623" y="124957"/>
                  </a:lnTo>
                  <a:close/>
                  <a:moveTo>
                    <a:pt x="268568" y="121705"/>
                  </a:moveTo>
                  <a:lnTo>
                    <a:pt x="265091" y="124057"/>
                  </a:lnTo>
                  <a:lnTo>
                    <a:pt x="265193" y="123852"/>
                  </a:lnTo>
                  <a:lnTo>
                    <a:pt x="265193" y="123852"/>
                  </a:lnTo>
                  <a:lnTo>
                    <a:pt x="264784" y="124159"/>
                  </a:lnTo>
                  <a:lnTo>
                    <a:pt x="264580" y="124261"/>
                  </a:lnTo>
                  <a:lnTo>
                    <a:pt x="264375" y="124261"/>
                  </a:lnTo>
                  <a:lnTo>
                    <a:pt x="264375" y="124364"/>
                  </a:lnTo>
                  <a:lnTo>
                    <a:pt x="260489" y="126102"/>
                  </a:lnTo>
                  <a:lnTo>
                    <a:pt x="260489" y="126102"/>
                  </a:lnTo>
                  <a:lnTo>
                    <a:pt x="260591" y="126000"/>
                  </a:lnTo>
                  <a:lnTo>
                    <a:pt x="259466" y="126818"/>
                  </a:lnTo>
                  <a:lnTo>
                    <a:pt x="259670" y="126818"/>
                  </a:lnTo>
                  <a:lnTo>
                    <a:pt x="259364" y="126920"/>
                  </a:lnTo>
                  <a:lnTo>
                    <a:pt x="259568" y="126920"/>
                  </a:lnTo>
                  <a:lnTo>
                    <a:pt x="259063" y="127173"/>
                  </a:lnTo>
                  <a:lnTo>
                    <a:pt x="259063" y="127173"/>
                  </a:lnTo>
                  <a:lnTo>
                    <a:pt x="259159" y="127125"/>
                  </a:lnTo>
                  <a:lnTo>
                    <a:pt x="258955" y="127330"/>
                  </a:lnTo>
                  <a:lnTo>
                    <a:pt x="259261" y="127227"/>
                  </a:lnTo>
                  <a:lnTo>
                    <a:pt x="258955" y="127432"/>
                  </a:lnTo>
                  <a:lnTo>
                    <a:pt x="259670" y="127636"/>
                  </a:lnTo>
                  <a:lnTo>
                    <a:pt x="259875" y="127841"/>
                  </a:lnTo>
                  <a:lnTo>
                    <a:pt x="265295" y="124875"/>
                  </a:lnTo>
                  <a:lnTo>
                    <a:pt x="265623" y="124957"/>
                  </a:lnTo>
                  <a:lnTo>
                    <a:pt x="265623" y="124957"/>
                  </a:lnTo>
                  <a:lnTo>
                    <a:pt x="266114" y="124875"/>
                  </a:lnTo>
                  <a:lnTo>
                    <a:pt x="266011" y="124670"/>
                  </a:lnTo>
                  <a:lnTo>
                    <a:pt x="265909" y="124670"/>
                  </a:lnTo>
                  <a:lnTo>
                    <a:pt x="269284" y="122318"/>
                  </a:lnTo>
                  <a:lnTo>
                    <a:pt x="268875" y="122420"/>
                  </a:lnTo>
                  <a:lnTo>
                    <a:pt x="268875" y="122420"/>
                  </a:lnTo>
                  <a:lnTo>
                    <a:pt x="269080" y="122318"/>
                  </a:lnTo>
                  <a:lnTo>
                    <a:pt x="269284" y="122216"/>
                  </a:lnTo>
                  <a:lnTo>
                    <a:pt x="269284" y="122216"/>
                  </a:lnTo>
                  <a:lnTo>
                    <a:pt x="268670" y="122420"/>
                  </a:lnTo>
                  <a:lnTo>
                    <a:pt x="269080" y="122114"/>
                  </a:lnTo>
                  <a:lnTo>
                    <a:pt x="268159" y="122420"/>
                  </a:lnTo>
                  <a:lnTo>
                    <a:pt x="268261" y="122011"/>
                  </a:lnTo>
                  <a:lnTo>
                    <a:pt x="268568" y="121705"/>
                  </a:lnTo>
                  <a:close/>
                  <a:moveTo>
                    <a:pt x="76909" y="132648"/>
                  </a:moveTo>
                  <a:lnTo>
                    <a:pt x="77216" y="132852"/>
                  </a:lnTo>
                  <a:lnTo>
                    <a:pt x="77011" y="132955"/>
                  </a:lnTo>
                  <a:lnTo>
                    <a:pt x="77216" y="133057"/>
                  </a:lnTo>
                  <a:lnTo>
                    <a:pt x="76807" y="133261"/>
                  </a:lnTo>
                  <a:lnTo>
                    <a:pt x="77625" y="133057"/>
                  </a:lnTo>
                  <a:lnTo>
                    <a:pt x="77830" y="132750"/>
                  </a:lnTo>
                  <a:lnTo>
                    <a:pt x="76909" y="132648"/>
                  </a:lnTo>
                  <a:close/>
                  <a:moveTo>
                    <a:pt x="78136" y="132545"/>
                  </a:moveTo>
                  <a:lnTo>
                    <a:pt x="78136" y="133261"/>
                  </a:lnTo>
                  <a:lnTo>
                    <a:pt x="78648" y="133364"/>
                  </a:lnTo>
                  <a:lnTo>
                    <a:pt x="78545" y="133159"/>
                  </a:lnTo>
                  <a:lnTo>
                    <a:pt x="78852" y="133057"/>
                  </a:lnTo>
                  <a:lnTo>
                    <a:pt x="78955" y="132852"/>
                  </a:lnTo>
                  <a:lnTo>
                    <a:pt x="79057" y="132750"/>
                  </a:lnTo>
                  <a:lnTo>
                    <a:pt x="78750" y="132852"/>
                  </a:lnTo>
                  <a:lnTo>
                    <a:pt x="78443" y="132648"/>
                  </a:lnTo>
                  <a:lnTo>
                    <a:pt x="78545" y="132648"/>
                  </a:lnTo>
                  <a:lnTo>
                    <a:pt x="78136" y="132545"/>
                  </a:lnTo>
                  <a:close/>
                  <a:moveTo>
                    <a:pt x="78136" y="133261"/>
                  </a:moveTo>
                  <a:lnTo>
                    <a:pt x="78136" y="133568"/>
                  </a:lnTo>
                  <a:lnTo>
                    <a:pt x="78341" y="133364"/>
                  </a:lnTo>
                  <a:lnTo>
                    <a:pt x="78136" y="133261"/>
                  </a:lnTo>
                  <a:close/>
                  <a:moveTo>
                    <a:pt x="68830" y="133875"/>
                  </a:moveTo>
                  <a:lnTo>
                    <a:pt x="67970" y="133970"/>
                  </a:lnTo>
                  <a:lnTo>
                    <a:pt x="67970" y="133970"/>
                  </a:lnTo>
                  <a:lnTo>
                    <a:pt x="68114" y="133875"/>
                  </a:lnTo>
                  <a:close/>
                  <a:moveTo>
                    <a:pt x="63920" y="8386"/>
                  </a:moveTo>
                  <a:lnTo>
                    <a:pt x="62795" y="8795"/>
                  </a:lnTo>
                  <a:lnTo>
                    <a:pt x="63000" y="8795"/>
                  </a:lnTo>
                  <a:lnTo>
                    <a:pt x="62182" y="9000"/>
                  </a:lnTo>
                  <a:lnTo>
                    <a:pt x="61568" y="10330"/>
                  </a:lnTo>
                  <a:lnTo>
                    <a:pt x="62693" y="10534"/>
                  </a:lnTo>
                  <a:lnTo>
                    <a:pt x="62693" y="10636"/>
                  </a:lnTo>
                  <a:lnTo>
                    <a:pt x="62386" y="10739"/>
                  </a:lnTo>
                  <a:lnTo>
                    <a:pt x="62591" y="10636"/>
                  </a:lnTo>
                  <a:lnTo>
                    <a:pt x="61977" y="10841"/>
                  </a:lnTo>
                  <a:lnTo>
                    <a:pt x="62080" y="10841"/>
                  </a:lnTo>
                  <a:lnTo>
                    <a:pt x="61568" y="11148"/>
                  </a:lnTo>
                  <a:lnTo>
                    <a:pt x="62182" y="11250"/>
                  </a:lnTo>
                  <a:lnTo>
                    <a:pt x="60136" y="12068"/>
                  </a:lnTo>
                  <a:lnTo>
                    <a:pt x="59727" y="12784"/>
                  </a:lnTo>
                  <a:lnTo>
                    <a:pt x="59216" y="12784"/>
                  </a:lnTo>
                  <a:lnTo>
                    <a:pt x="59216" y="13091"/>
                  </a:lnTo>
                  <a:lnTo>
                    <a:pt x="59114" y="12682"/>
                  </a:lnTo>
                  <a:lnTo>
                    <a:pt x="59420" y="12682"/>
                  </a:lnTo>
                  <a:lnTo>
                    <a:pt x="59727" y="12477"/>
                  </a:lnTo>
                  <a:lnTo>
                    <a:pt x="59420" y="12477"/>
                  </a:lnTo>
                  <a:lnTo>
                    <a:pt x="60239" y="11557"/>
                  </a:lnTo>
                  <a:lnTo>
                    <a:pt x="59523" y="11761"/>
                  </a:lnTo>
                  <a:lnTo>
                    <a:pt x="59523" y="11761"/>
                  </a:lnTo>
                  <a:lnTo>
                    <a:pt x="59932" y="11557"/>
                  </a:lnTo>
                  <a:lnTo>
                    <a:pt x="59523" y="11557"/>
                  </a:lnTo>
                  <a:lnTo>
                    <a:pt x="59420" y="11352"/>
                  </a:lnTo>
                  <a:lnTo>
                    <a:pt x="58602" y="11455"/>
                  </a:lnTo>
                  <a:lnTo>
                    <a:pt x="58500" y="11864"/>
                  </a:lnTo>
                  <a:lnTo>
                    <a:pt x="59114" y="11966"/>
                  </a:lnTo>
                  <a:lnTo>
                    <a:pt x="58500" y="12068"/>
                  </a:lnTo>
                  <a:lnTo>
                    <a:pt x="58295" y="11761"/>
                  </a:lnTo>
                  <a:lnTo>
                    <a:pt x="58295" y="11966"/>
                  </a:lnTo>
                  <a:lnTo>
                    <a:pt x="54307" y="11557"/>
                  </a:lnTo>
                  <a:lnTo>
                    <a:pt x="53795" y="11045"/>
                  </a:lnTo>
                  <a:lnTo>
                    <a:pt x="51750" y="11557"/>
                  </a:lnTo>
                  <a:lnTo>
                    <a:pt x="54000" y="11250"/>
                  </a:lnTo>
                  <a:lnTo>
                    <a:pt x="54000" y="11250"/>
                  </a:lnTo>
                  <a:lnTo>
                    <a:pt x="52057" y="11966"/>
                  </a:lnTo>
                  <a:lnTo>
                    <a:pt x="51239" y="13193"/>
                  </a:lnTo>
                  <a:lnTo>
                    <a:pt x="50932" y="12068"/>
                  </a:lnTo>
                  <a:lnTo>
                    <a:pt x="50727" y="11966"/>
                  </a:lnTo>
                  <a:lnTo>
                    <a:pt x="50625" y="11864"/>
                  </a:lnTo>
                  <a:lnTo>
                    <a:pt x="46943" y="11864"/>
                  </a:lnTo>
                  <a:lnTo>
                    <a:pt x="48375" y="11455"/>
                  </a:lnTo>
                  <a:lnTo>
                    <a:pt x="42341" y="10636"/>
                  </a:lnTo>
                  <a:lnTo>
                    <a:pt x="42852" y="10330"/>
                  </a:lnTo>
                  <a:lnTo>
                    <a:pt x="43057" y="9920"/>
                  </a:lnTo>
                  <a:lnTo>
                    <a:pt x="42545" y="10023"/>
                  </a:lnTo>
                  <a:lnTo>
                    <a:pt x="42750" y="10125"/>
                  </a:lnTo>
                  <a:lnTo>
                    <a:pt x="41420" y="10636"/>
                  </a:lnTo>
                  <a:lnTo>
                    <a:pt x="41420" y="9920"/>
                  </a:lnTo>
                  <a:lnTo>
                    <a:pt x="40909" y="9716"/>
                  </a:lnTo>
                  <a:lnTo>
                    <a:pt x="40909" y="9716"/>
                  </a:lnTo>
                  <a:lnTo>
                    <a:pt x="41011" y="9818"/>
                  </a:lnTo>
                  <a:lnTo>
                    <a:pt x="41114" y="9818"/>
                  </a:lnTo>
                  <a:lnTo>
                    <a:pt x="39580" y="10330"/>
                  </a:lnTo>
                  <a:lnTo>
                    <a:pt x="39989" y="10125"/>
                  </a:lnTo>
                  <a:lnTo>
                    <a:pt x="37841" y="10739"/>
                  </a:lnTo>
                  <a:lnTo>
                    <a:pt x="38045" y="10534"/>
                  </a:lnTo>
                  <a:lnTo>
                    <a:pt x="37739" y="10636"/>
                  </a:lnTo>
                  <a:lnTo>
                    <a:pt x="37841" y="10636"/>
                  </a:lnTo>
                  <a:lnTo>
                    <a:pt x="36409" y="11045"/>
                  </a:lnTo>
                  <a:lnTo>
                    <a:pt x="36102" y="11045"/>
                  </a:lnTo>
                  <a:lnTo>
                    <a:pt x="35898" y="11148"/>
                  </a:lnTo>
                  <a:lnTo>
                    <a:pt x="35898" y="11045"/>
                  </a:lnTo>
                  <a:lnTo>
                    <a:pt x="36102" y="11045"/>
                  </a:lnTo>
                  <a:lnTo>
                    <a:pt x="39682" y="9920"/>
                  </a:lnTo>
                  <a:lnTo>
                    <a:pt x="37330" y="10330"/>
                  </a:lnTo>
                  <a:lnTo>
                    <a:pt x="37432" y="10330"/>
                  </a:lnTo>
                  <a:lnTo>
                    <a:pt x="35795" y="10739"/>
                  </a:lnTo>
                  <a:lnTo>
                    <a:pt x="36307" y="10534"/>
                  </a:lnTo>
                  <a:lnTo>
                    <a:pt x="34466" y="10841"/>
                  </a:lnTo>
                  <a:lnTo>
                    <a:pt x="34670" y="10943"/>
                  </a:lnTo>
                  <a:lnTo>
                    <a:pt x="34364" y="11045"/>
                  </a:lnTo>
                  <a:lnTo>
                    <a:pt x="34568" y="11148"/>
                  </a:lnTo>
                  <a:lnTo>
                    <a:pt x="25466" y="9716"/>
                  </a:lnTo>
                  <a:lnTo>
                    <a:pt x="25773" y="9614"/>
                  </a:lnTo>
                  <a:lnTo>
                    <a:pt x="25466" y="9614"/>
                  </a:lnTo>
                  <a:lnTo>
                    <a:pt x="25466" y="9511"/>
                  </a:lnTo>
                  <a:lnTo>
                    <a:pt x="25364" y="9511"/>
                  </a:lnTo>
                  <a:lnTo>
                    <a:pt x="25773" y="9409"/>
                  </a:lnTo>
                  <a:lnTo>
                    <a:pt x="24239" y="9307"/>
                  </a:lnTo>
                  <a:lnTo>
                    <a:pt x="24341" y="9205"/>
                  </a:lnTo>
                  <a:lnTo>
                    <a:pt x="23318" y="9409"/>
                  </a:lnTo>
                  <a:lnTo>
                    <a:pt x="23318" y="9307"/>
                  </a:lnTo>
                  <a:lnTo>
                    <a:pt x="24034" y="9102"/>
                  </a:lnTo>
                  <a:lnTo>
                    <a:pt x="23625" y="9000"/>
                  </a:lnTo>
                  <a:lnTo>
                    <a:pt x="23727" y="8898"/>
                  </a:lnTo>
                  <a:lnTo>
                    <a:pt x="23727" y="8898"/>
                  </a:lnTo>
                  <a:lnTo>
                    <a:pt x="21068" y="9409"/>
                  </a:lnTo>
                  <a:lnTo>
                    <a:pt x="21068" y="9409"/>
                  </a:lnTo>
                  <a:lnTo>
                    <a:pt x="21273" y="9307"/>
                  </a:lnTo>
                  <a:lnTo>
                    <a:pt x="20455" y="9511"/>
                  </a:lnTo>
                  <a:lnTo>
                    <a:pt x="20761" y="9614"/>
                  </a:lnTo>
                  <a:lnTo>
                    <a:pt x="20148" y="9818"/>
                  </a:lnTo>
                  <a:lnTo>
                    <a:pt x="20045" y="9818"/>
                  </a:lnTo>
                  <a:lnTo>
                    <a:pt x="20455" y="9614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3295" y="11455"/>
                  </a:lnTo>
                  <a:lnTo>
                    <a:pt x="13398" y="11455"/>
                  </a:lnTo>
                  <a:lnTo>
                    <a:pt x="13193" y="11557"/>
                  </a:lnTo>
                  <a:lnTo>
                    <a:pt x="14011" y="12273"/>
                  </a:lnTo>
                  <a:lnTo>
                    <a:pt x="13909" y="12682"/>
                  </a:lnTo>
                  <a:lnTo>
                    <a:pt x="14625" y="12580"/>
                  </a:lnTo>
                  <a:lnTo>
                    <a:pt x="14625" y="12580"/>
                  </a:lnTo>
                  <a:lnTo>
                    <a:pt x="14523" y="12682"/>
                  </a:lnTo>
                  <a:lnTo>
                    <a:pt x="14932" y="12682"/>
                  </a:lnTo>
                  <a:lnTo>
                    <a:pt x="14523" y="12989"/>
                  </a:lnTo>
                  <a:lnTo>
                    <a:pt x="15341" y="13091"/>
                  </a:lnTo>
                  <a:lnTo>
                    <a:pt x="14727" y="13193"/>
                  </a:lnTo>
                  <a:lnTo>
                    <a:pt x="14523" y="12989"/>
                  </a:lnTo>
                  <a:lnTo>
                    <a:pt x="14420" y="12886"/>
                  </a:lnTo>
                  <a:lnTo>
                    <a:pt x="14420" y="12784"/>
                  </a:lnTo>
                  <a:lnTo>
                    <a:pt x="14114" y="12989"/>
                  </a:lnTo>
                  <a:lnTo>
                    <a:pt x="14114" y="13295"/>
                  </a:lnTo>
                  <a:lnTo>
                    <a:pt x="14523" y="13295"/>
                  </a:lnTo>
                  <a:lnTo>
                    <a:pt x="14420" y="13398"/>
                  </a:lnTo>
                  <a:lnTo>
                    <a:pt x="12375" y="13398"/>
                  </a:lnTo>
                  <a:lnTo>
                    <a:pt x="12886" y="13091"/>
                  </a:lnTo>
                  <a:lnTo>
                    <a:pt x="11250" y="13398"/>
                  </a:lnTo>
                  <a:lnTo>
                    <a:pt x="11352" y="13398"/>
                  </a:lnTo>
                  <a:lnTo>
                    <a:pt x="9205" y="13909"/>
                  </a:lnTo>
                  <a:lnTo>
                    <a:pt x="9818" y="14216"/>
                  </a:lnTo>
                  <a:lnTo>
                    <a:pt x="9102" y="14318"/>
                  </a:lnTo>
                  <a:lnTo>
                    <a:pt x="9205" y="14523"/>
                  </a:lnTo>
                  <a:lnTo>
                    <a:pt x="9102" y="14932"/>
                  </a:lnTo>
                  <a:lnTo>
                    <a:pt x="11045" y="14932"/>
                  </a:lnTo>
                  <a:lnTo>
                    <a:pt x="11045" y="15034"/>
                  </a:lnTo>
                  <a:lnTo>
                    <a:pt x="12580" y="14625"/>
                  </a:lnTo>
                  <a:lnTo>
                    <a:pt x="12784" y="14830"/>
                  </a:lnTo>
                  <a:lnTo>
                    <a:pt x="12068" y="15034"/>
                  </a:lnTo>
                  <a:lnTo>
                    <a:pt x="11659" y="15648"/>
                  </a:lnTo>
                  <a:lnTo>
                    <a:pt x="10534" y="15852"/>
                  </a:lnTo>
                  <a:lnTo>
                    <a:pt x="8795" y="16261"/>
                  </a:lnTo>
                  <a:lnTo>
                    <a:pt x="8489" y="16159"/>
                  </a:lnTo>
                  <a:lnTo>
                    <a:pt x="7745" y="16624"/>
                  </a:lnTo>
                  <a:lnTo>
                    <a:pt x="7745" y="16624"/>
                  </a:lnTo>
                  <a:lnTo>
                    <a:pt x="5727" y="17489"/>
                  </a:lnTo>
                  <a:lnTo>
                    <a:pt x="5830" y="17489"/>
                  </a:lnTo>
                  <a:lnTo>
                    <a:pt x="5420" y="17693"/>
                  </a:lnTo>
                  <a:lnTo>
                    <a:pt x="5625" y="17693"/>
                  </a:lnTo>
                  <a:lnTo>
                    <a:pt x="5318" y="17898"/>
                  </a:lnTo>
                  <a:lnTo>
                    <a:pt x="5420" y="17898"/>
                  </a:lnTo>
                  <a:lnTo>
                    <a:pt x="5318" y="18102"/>
                  </a:lnTo>
                  <a:lnTo>
                    <a:pt x="5318" y="18102"/>
                  </a:lnTo>
                  <a:lnTo>
                    <a:pt x="5727" y="17898"/>
                  </a:lnTo>
                  <a:lnTo>
                    <a:pt x="5625" y="18000"/>
                  </a:lnTo>
                  <a:lnTo>
                    <a:pt x="5727" y="18000"/>
                  </a:lnTo>
                  <a:lnTo>
                    <a:pt x="5625" y="18102"/>
                  </a:lnTo>
                  <a:lnTo>
                    <a:pt x="5830" y="18102"/>
                  </a:lnTo>
                  <a:lnTo>
                    <a:pt x="5420" y="18205"/>
                  </a:lnTo>
                  <a:lnTo>
                    <a:pt x="6545" y="18307"/>
                  </a:lnTo>
                  <a:lnTo>
                    <a:pt x="6239" y="18307"/>
                  </a:lnTo>
                  <a:lnTo>
                    <a:pt x="6443" y="18409"/>
                  </a:lnTo>
                  <a:lnTo>
                    <a:pt x="6034" y="18614"/>
                  </a:lnTo>
                  <a:lnTo>
                    <a:pt x="6034" y="18614"/>
                  </a:lnTo>
                  <a:lnTo>
                    <a:pt x="6136" y="18409"/>
                  </a:lnTo>
                  <a:lnTo>
                    <a:pt x="5625" y="18511"/>
                  </a:lnTo>
                  <a:lnTo>
                    <a:pt x="5625" y="18307"/>
                  </a:lnTo>
                  <a:lnTo>
                    <a:pt x="4807" y="18614"/>
                  </a:lnTo>
                  <a:lnTo>
                    <a:pt x="5011" y="18614"/>
                  </a:lnTo>
                  <a:lnTo>
                    <a:pt x="5011" y="19227"/>
                  </a:lnTo>
                  <a:lnTo>
                    <a:pt x="7466" y="18511"/>
                  </a:lnTo>
                  <a:lnTo>
                    <a:pt x="7466" y="18511"/>
                  </a:lnTo>
                  <a:lnTo>
                    <a:pt x="5727" y="19943"/>
                  </a:lnTo>
                  <a:lnTo>
                    <a:pt x="5932" y="19943"/>
                  </a:lnTo>
                  <a:lnTo>
                    <a:pt x="5011" y="20352"/>
                  </a:lnTo>
                  <a:lnTo>
                    <a:pt x="6750" y="20045"/>
                  </a:lnTo>
                  <a:lnTo>
                    <a:pt x="7159" y="20352"/>
                  </a:lnTo>
                  <a:lnTo>
                    <a:pt x="8386" y="20045"/>
                  </a:lnTo>
                  <a:lnTo>
                    <a:pt x="8386" y="20045"/>
                  </a:lnTo>
                  <a:lnTo>
                    <a:pt x="7875" y="20352"/>
                  </a:lnTo>
                  <a:lnTo>
                    <a:pt x="7875" y="20352"/>
                  </a:lnTo>
                  <a:lnTo>
                    <a:pt x="9511" y="19943"/>
                  </a:lnTo>
                  <a:lnTo>
                    <a:pt x="8080" y="20761"/>
                  </a:lnTo>
                  <a:lnTo>
                    <a:pt x="8182" y="20864"/>
                  </a:lnTo>
                  <a:lnTo>
                    <a:pt x="5523" y="22193"/>
                  </a:lnTo>
                  <a:lnTo>
                    <a:pt x="5523" y="22091"/>
                  </a:lnTo>
                  <a:lnTo>
                    <a:pt x="3375" y="22909"/>
                  </a:lnTo>
                  <a:lnTo>
                    <a:pt x="3375" y="23114"/>
                  </a:lnTo>
                  <a:lnTo>
                    <a:pt x="3170" y="23011"/>
                  </a:lnTo>
                  <a:lnTo>
                    <a:pt x="2966" y="23114"/>
                  </a:lnTo>
                  <a:lnTo>
                    <a:pt x="2966" y="23114"/>
                  </a:lnTo>
                  <a:lnTo>
                    <a:pt x="3170" y="22909"/>
                  </a:lnTo>
                  <a:lnTo>
                    <a:pt x="2864" y="23011"/>
                  </a:lnTo>
                  <a:lnTo>
                    <a:pt x="2864" y="23011"/>
                  </a:lnTo>
                  <a:lnTo>
                    <a:pt x="2966" y="22909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023" y="23830"/>
                  </a:lnTo>
                  <a:lnTo>
                    <a:pt x="2276" y="23472"/>
                  </a:lnTo>
                  <a:lnTo>
                    <a:pt x="2276" y="23472"/>
                  </a:lnTo>
                  <a:lnTo>
                    <a:pt x="3886" y="23114"/>
                  </a:lnTo>
                  <a:lnTo>
                    <a:pt x="3682" y="23318"/>
                  </a:lnTo>
                  <a:lnTo>
                    <a:pt x="5069" y="22823"/>
                  </a:lnTo>
                  <a:lnTo>
                    <a:pt x="5069" y="22823"/>
                  </a:lnTo>
                  <a:lnTo>
                    <a:pt x="5216" y="22602"/>
                  </a:lnTo>
                  <a:lnTo>
                    <a:pt x="5932" y="22398"/>
                  </a:lnTo>
                  <a:lnTo>
                    <a:pt x="5830" y="22398"/>
                  </a:lnTo>
                  <a:lnTo>
                    <a:pt x="10534" y="20761"/>
                  </a:lnTo>
                  <a:lnTo>
                    <a:pt x="10432" y="20761"/>
                  </a:lnTo>
                  <a:lnTo>
                    <a:pt x="11352" y="20352"/>
                  </a:lnTo>
                  <a:lnTo>
                    <a:pt x="11455" y="19943"/>
                  </a:lnTo>
                  <a:lnTo>
                    <a:pt x="12580" y="19330"/>
                  </a:lnTo>
                  <a:lnTo>
                    <a:pt x="12580" y="19432"/>
                  </a:lnTo>
                  <a:lnTo>
                    <a:pt x="12886" y="19330"/>
                  </a:lnTo>
                  <a:lnTo>
                    <a:pt x="12886" y="19227"/>
                  </a:lnTo>
                  <a:lnTo>
                    <a:pt x="17386" y="17693"/>
                  </a:lnTo>
                  <a:lnTo>
                    <a:pt x="16568" y="18102"/>
                  </a:lnTo>
                  <a:lnTo>
                    <a:pt x="16875" y="18205"/>
                  </a:lnTo>
                  <a:lnTo>
                    <a:pt x="16875" y="18307"/>
                  </a:lnTo>
                  <a:lnTo>
                    <a:pt x="14011" y="19125"/>
                  </a:lnTo>
                  <a:lnTo>
                    <a:pt x="14318" y="19330"/>
                  </a:lnTo>
                  <a:lnTo>
                    <a:pt x="13193" y="19841"/>
                  </a:lnTo>
                  <a:lnTo>
                    <a:pt x="15443" y="19227"/>
                  </a:lnTo>
                  <a:lnTo>
                    <a:pt x="15443" y="19227"/>
                  </a:lnTo>
                  <a:lnTo>
                    <a:pt x="15341" y="19330"/>
                  </a:lnTo>
                  <a:lnTo>
                    <a:pt x="15852" y="19023"/>
                  </a:lnTo>
                  <a:lnTo>
                    <a:pt x="15852" y="19125"/>
                  </a:lnTo>
                  <a:lnTo>
                    <a:pt x="17284" y="18614"/>
                  </a:lnTo>
                  <a:lnTo>
                    <a:pt x="16875" y="18614"/>
                  </a:lnTo>
                  <a:lnTo>
                    <a:pt x="17284" y="18409"/>
                  </a:lnTo>
                  <a:lnTo>
                    <a:pt x="17182" y="18409"/>
                  </a:lnTo>
                  <a:lnTo>
                    <a:pt x="17554" y="18186"/>
                  </a:lnTo>
                  <a:lnTo>
                    <a:pt x="17554" y="18186"/>
                  </a:lnTo>
                  <a:lnTo>
                    <a:pt x="18205" y="18000"/>
                  </a:lnTo>
                  <a:lnTo>
                    <a:pt x="18205" y="18000"/>
                  </a:lnTo>
                  <a:lnTo>
                    <a:pt x="17795" y="18307"/>
                  </a:lnTo>
                  <a:lnTo>
                    <a:pt x="19125" y="18102"/>
                  </a:lnTo>
                  <a:lnTo>
                    <a:pt x="18614" y="18409"/>
                  </a:lnTo>
                  <a:lnTo>
                    <a:pt x="18818" y="18409"/>
                  </a:lnTo>
                  <a:lnTo>
                    <a:pt x="18818" y="18511"/>
                  </a:lnTo>
                  <a:lnTo>
                    <a:pt x="19125" y="18511"/>
                  </a:lnTo>
                  <a:lnTo>
                    <a:pt x="18818" y="18716"/>
                  </a:lnTo>
                  <a:lnTo>
                    <a:pt x="19227" y="18716"/>
                  </a:lnTo>
                  <a:lnTo>
                    <a:pt x="19841" y="18511"/>
                  </a:lnTo>
                  <a:lnTo>
                    <a:pt x="19432" y="18920"/>
                  </a:lnTo>
                  <a:lnTo>
                    <a:pt x="19636" y="19125"/>
                  </a:lnTo>
                  <a:lnTo>
                    <a:pt x="21682" y="19023"/>
                  </a:lnTo>
                  <a:lnTo>
                    <a:pt x="21682" y="19023"/>
                  </a:lnTo>
                  <a:lnTo>
                    <a:pt x="21477" y="19227"/>
                  </a:lnTo>
                  <a:lnTo>
                    <a:pt x="23216" y="19227"/>
                  </a:lnTo>
                  <a:lnTo>
                    <a:pt x="22295" y="19534"/>
                  </a:lnTo>
                  <a:lnTo>
                    <a:pt x="22909" y="19943"/>
                  </a:lnTo>
                  <a:lnTo>
                    <a:pt x="22807" y="19943"/>
                  </a:lnTo>
                  <a:lnTo>
                    <a:pt x="23216" y="20659"/>
                  </a:lnTo>
                  <a:lnTo>
                    <a:pt x="23830" y="20659"/>
                  </a:lnTo>
                  <a:lnTo>
                    <a:pt x="23830" y="20455"/>
                  </a:lnTo>
                  <a:lnTo>
                    <a:pt x="24034" y="20352"/>
                  </a:lnTo>
                  <a:lnTo>
                    <a:pt x="23625" y="20148"/>
                  </a:lnTo>
                  <a:lnTo>
                    <a:pt x="24545" y="20045"/>
                  </a:lnTo>
                  <a:lnTo>
                    <a:pt x="24443" y="20148"/>
                  </a:lnTo>
                  <a:lnTo>
                    <a:pt x="24648" y="20148"/>
                  </a:lnTo>
                  <a:lnTo>
                    <a:pt x="24136" y="20659"/>
                  </a:lnTo>
                  <a:lnTo>
                    <a:pt x="24545" y="20761"/>
                  </a:lnTo>
                  <a:lnTo>
                    <a:pt x="25466" y="19636"/>
                  </a:lnTo>
                  <a:lnTo>
                    <a:pt x="24955" y="20557"/>
                  </a:lnTo>
                  <a:lnTo>
                    <a:pt x="25159" y="20761"/>
                  </a:lnTo>
                  <a:lnTo>
                    <a:pt x="25670" y="20557"/>
                  </a:lnTo>
                  <a:lnTo>
                    <a:pt x="25159" y="20966"/>
                  </a:lnTo>
                  <a:lnTo>
                    <a:pt x="25568" y="21170"/>
                  </a:lnTo>
                  <a:lnTo>
                    <a:pt x="24750" y="21784"/>
                  </a:lnTo>
                  <a:lnTo>
                    <a:pt x="25159" y="21886"/>
                  </a:lnTo>
                  <a:lnTo>
                    <a:pt x="25159" y="22193"/>
                  </a:lnTo>
                  <a:lnTo>
                    <a:pt x="25057" y="22295"/>
                  </a:lnTo>
                  <a:lnTo>
                    <a:pt x="25364" y="22705"/>
                  </a:lnTo>
                  <a:lnTo>
                    <a:pt x="24648" y="23114"/>
                  </a:lnTo>
                  <a:lnTo>
                    <a:pt x="24545" y="23420"/>
                  </a:lnTo>
                  <a:lnTo>
                    <a:pt x="25670" y="22807"/>
                  </a:lnTo>
                  <a:lnTo>
                    <a:pt x="24750" y="24136"/>
                  </a:lnTo>
                  <a:lnTo>
                    <a:pt x="26284" y="23011"/>
                  </a:lnTo>
                  <a:lnTo>
                    <a:pt x="26284" y="23011"/>
                  </a:lnTo>
                  <a:lnTo>
                    <a:pt x="25568" y="23830"/>
                  </a:lnTo>
                  <a:lnTo>
                    <a:pt x="25568" y="23830"/>
                  </a:lnTo>
                  <a:lnTo>
                    <a:pt x="26182" y="23318"/>
                  </a:lnTo>
                  <a:lnTo>
                    <a:pt x="26182" y="23495"/>
                  </a:lnTo>
                  <a:lnTo>
                    <a:pt x="26182" y="23495"/>
                  </a:lnTo>
                  <a:lnTo>
                    <a:pt x="24750" y="24545"/>
                  </a:lnTo>
                  <a:lnTo>
                    <a:pt x="25159" y="24648"/>
                  </a:lnTo>
                  <a:lnTo>
                    <a:pt x="24443" y="25364"/>
                  </a:lnTo>
                  <a:lnTo>
                    <a:pt x="24443" y="25568"/>
                  </a:lnTo>
                  <a:lnTo>
                    <a:pt x="25261" y="25261"/>
                  </a:lnTo>
                  <a:lnTo>
                    <a:pt x="25364" y="25159"/>
                  </a:lnTo>
                  <a:lnTo>
                    <a:pt x="25773" y="25057"/>
                  </a:lnTo>
                  <a:lnTo>
                    <a:pt x="25364" y="25261"/>
                  </a:lnTo>
                  <a:lnTo>
                    <a:pt x="25773" y="25568"/>
                  </a:lnTo>
                  <a:lnTo>
                    <a:pt x="25261" y="25261"/>
                  </a:lnTo>
                  <a:lnTo>
                    <a:pt x="24955" y="25466"/>
                  </a:lnTo>
                  <a:lnTo>
                    <a:pt x="25364" y="25977"/>
                  </a:lnTo>
                  <a:lnTo>
                    <a:pt x="24750" y="26489"/>
                  </a:lnTo>
                  <a:lnTo>
                    <a:pt x="24750" y="26489"/>
                  </a:lnTo>
                  <a:lnTo>
                    <a:pt x="25159" y="26284"/>
                  </a:lnTo>
                  <a:lnTo>
                    <a:pt x="24545" y="26693"/>
                  </a:lnTo>
                  <a:lnTo>
                    <a:pt x="24443" y="27000"/>
                  </a:lnTo>
                  <a:lnTo>
                    <a:pt x="26080" y="25977"/>
                  </a:lnTo>
                  <a:lnTo>
                    <a:pt x="25670" y="26386"/>
                  </a:lnTo>
                  <a:lnTo>
                    <a:pt x="25773" y="26795"/>
                  </a:lnTo>
                  <a:lnTo>
                    <a:pt x="25568" y="26489"/>
                  </a:lnTo>
                  <a:lnTo>
                    <a:pt x="24852" y="26795"/>
                  </a:lnTo>
                  <a:lnTo>
                    <a:pt x="24955" y="26795"/>
                  </a:lnTo>
                  <a:lnTo>
                    <a:pt x="24545" y="27307"/>
                  </a:lnTo>
                  <a:lnTo>
                    <a:pt x="25466" y="27102"/>
                  </a:lnTo>
                  <a:lnTo>
                    <a:pt x="24341" y="27614"/>
                  </a:lnTo>
                  <a:lnTo>
                    <a:pt x="25159" y="27818"/>
                  </a:lnTo>
                  <a:lnTo>
                    <a:pt x="25057" y="27920"/>
                  </a:lnTo>
                  <a:lnTo>
                    <a:pt x="25159" y="28023"/>
                  </a:lnTo>
                  <a:lnTo>
                    <a:pt x="24852" y="28125"/>
                  </a:lnTo>
                  <a:lnTo>
                    <a:pt x="25364" y="28125"/>
                  </a:lnTo>
                  <a:lnTo>
                    <a:pt x="24852" y="28227"/>
                  </a:lnTo>
                  <a:lnTo>
                    <a:pt x="25977" y="28227"/>
                  </a:lnTo>
                  <a:lnTo>
                    <a:pt x="26284" y="27920"/>
                  </a:lnTo>
                  <a:lnTo>
                    <a:pt x="25773" y="28841"/>
                  </a:lnTo>
                  <a:lnTo>
                    <a:pt x="26591" y="28636"/>
                  </a:lnTo>
                  <a:lnTo>
                    <a:pt x="26489" y="29148"/>
                  </a:lnTo>
                  <a:lnTo>
                    <a:pt x="26182" y="29352"/>
                  </a:lnTo>
                  <a:lnTo>
                    <a:pt x="26182" y="29352"/>
                  </a:lnTo>
                  <a:lnTo>
                    <a:pt x="26795" y="29148"/>
                  </a:lnTo>
                  <a:lnTo>
                    <a:pt x="26489" y="29455"/>
                  </a:lnTo>
                  <a:lnTo>
                    <a:pt x="26898" y="29455"/>
                  </a:lnTo>
                  <a:lnTo>
                    <a:pt x="26489" y="29659"/>
                  </a:lnTo>
                  <a:lnTo>
                    <a:pt x="26489" y="29864"/>
                  </a:lnTo>
                  <a:lnTo>
                    <a:pt x="26591" y="30068"/>
                  </a:lnTo>
                  <a:lnTo>
                    <a:pt x="26693" y="30068"/>
                  </a:lnTo>
                  <a:lnTo>
                    <a:pt x="26386" y="30375"/>
                  </a:lnTo>
                  <a:lnTo>
                    <a:pt x="26386" y="30682"/>
                  </a:lnTo>
                  <a:lnTo>
                    <a:pt x="26489" y="30682"/>
                  </a:lnTo>
                  <a:lnTo>
                    <a:pt x="26386" y="30784"/>
                  </a:lnTo>
                  <a:lnTo>
                    <a:pt x="26386" y="30682"/>
                  </a:lnTo>
                  <a:lnTo>
                    <a:pt x="26080" y="31295"/>
                  </a:lnTo>
                  <a:lnTo>
                    <a:pt x="25670" y="31500"/>
                  </a:lnTo>
                  <a:lnTo>
                    <a:pt x="25568" y="31602"/>
                  </a:lnTo>
                  <a:lnTo>
                    <a:pt x="25568" y="31500"/>
                  </a:lnTo>
                  <a:lnTo>
                    <a:pt x="25670" y="31500"/>
                  </a:lnTo>
                  <a:lnTo>
                    <a:pt x="26182" y="30886"/>
                  </a:lnTo>
                  <a:lnTo>
                    <a:pt x="26182" y="30886"/>
                  </a:lnTo>
                  <a:lnTo>
                    <a:pt x="25466" y="31398"/>
                  </a:lnTo>
                  <a:lnTo>
                    <a:pt x="25875" y="30989"/>
                  </a:lnTo>
                  <a:lnTo>
                    <a:pt x="25875" y="31091"/>
                  </a:lnTo>
                  <a:lnTo>
                    <a:pt x="26182" y="30682"/>
                  </a:lnTo>
                  <a:lnTo>
                    <a:pt x="24852" y="30477"/>
                  </a:lnTo>
                  <a:lnTo>
                    <a:pt x="24341" y="31909"/>
                  </a:lnTo>
                  <a:lnTo>
                    <a:pt x="24545" y="31909"/>
                  </a:lnTo>
                  <a:lnTo>
                    <a:pt x="24136" y="32420"/>
                  </a:lnTo>
                  <a:lnTo>
                    <a:pt x="24136" y="32216"/>
                  </a:lnTo>
                  <a:lnTo>
                    <a:pt x="23932" y="32523"/>
                  </a:lnTo>
                  <a:lnTo>
                    <a:pt x="24545" y="32727"/>
                  </a:lnTo>
                  <a:lnTo>
                    <a:pt x="24034" y="32625"/>
                  </a:lnTo>
                  <a:lnTo>
                    <a:pt x="21989" y="35489"/>
                  </a:lnTo>
                  <a:lnTo>
                    <a:pt x="22091" y="35489"/>
                  </a:lnTo>
                  <a:lnTo>
                    <a:pt x="20557" y="38250"/>
                  </a:lnTo>
                  <a:lnTo>
                    <a:pt x="20557" y="38148"/>
                  </a:lnTo>
                  <a:lnTo>
                    <a:pt x="20250" y="38659"/>
                  </a:lnTo>
                  <a:lnTo>
                    <a:pt x="20348" y="40709"/>
                  </a:lnTo>
                  <a:lnTo>
                    <a:pt x="20348" y="40709"/>
                  </a:lnTo>
                  <a:lnTo>
                    <a:pt x="20148" y="40909"/>
                  </a:lnTo>
                  <a:lnTo>
                    <a:pt x="20455" y="41011"/>
                  </a:lnTo>
                  <a:lnTo>
                    <a:pt x="20761" y="40807"/>
                  </a:lnTo>
                  <a:lnTo>
                    <a:pt x="21477" y="40807"/>
                  </a:lnTo>
                  <a:lnTo>
                    <a:pt x="20761" y="40909"/>
                  </a:lnTo>
                  <a:lnTo>
                    <a:pt x="20761" y="41420"/>
                  </a:lnTo>
                  <a:lnTo>
                    <a:pt x="20557" y="41114"/>
                  </a:lnTo>
                  <a:lnTo>
                    <a:pt x="20352" y="41727"/>
                  </a:lnTo>
                  <a:lnTo>
                    <a:pt x="20557" y="42341"/>
                  </a:lnTo>
                  <a:lnTo>
                    <a:pt x="20352" y="42648"/>
                  </a:lnTo>
                  <a:lnTo>
                    <a:pt x="20864" y="43875"/>
                  </a:lnTo>
                  <a:lnTo>
                    <a:pt x="20761" y="44284"/>
                  </a:lnTo>
                  <a:lnTo>
                    <a:pt x="21068" y="44591"/>
                  </a:lnTo>
                  <a:lnTo>
                    <a:pt x="21477" y="44693"/>
                  </a:lnTo>
                  <a:lnTo>
                    <a:pt x="23011" y="47250"/>
                  </a:lnTo>
                  <a:lnTo>
                    <a:pt x="22909" y="47455"/>
                  </a:lnTo>
                  <a:lnTo>
                    <a:pt x="23216" y="49295"/>
                  </a:lnTo>
                  <a:lnTo>
                    <a:pt x="23932" y="50114"/>
                  </a:lnTo>
                  <a:lnTo>
                    <a:pt x="23932" y="51341"/>
                  </a:lnTo>
                  <a:lnTo>
                    <a:pt x="24034" y="51341"/>
                  </a:lnTo>
                  <a:lnTo>
                    <a:pt x="24034" y="51545"/>
                  </a:lnTo>
                  <a:lnTo>
                    <a:pt x="23830" y="51341"/>
                  </a:lnTo>
                  <a:lnTo>
                    <a:pt x="23216" y="51443"/>
                  </a:lnTo>
                  <a:lnTo>
                    <a:pt x="23830" y="52159"/>
                  </a:lnTo>
                  <a:lnTo>
                    <a:pt x="24648" y="52364"/>
                  </a:lnTo>
                  <a:lnTo>
                    <a:pt x="25261" y="54818"/>
                  </a:lnTo>
                  <a:lnTo>
                    <a:pt x="26795" y="56455"/>
                  </a:lnTo>
                  <a:lnTo>
                    <a:pt x="26898" y="55432"/>
                  </a:lnTo>
                  <a:lnTo>
                    <a:pt x="26386" y="55227"/>
                  </a:lnTo>
                  <a:lnTo>
                    <a:pt x="25773" y="52364"/>
                  </a:lnTo>
                  <a:lnTo>
                    <a:pt x="25773" y="52670"/>
                  </a:lnTo>
                  <a:lnTo>
                    <a:pt x="25261" y="50830"/>
                  </a:lnTo>
                  <a:lnTo>
                    <a:pt x="25057" y="50727"/>
                  </a:lnTo>
                  <a:lnTo>
                    <a:pt x="24341" y="48068"/>
                  </a:lnTo>
                  <a:lnTo>
                    <a:pt x="24545" y="47250"/>
                  </a:lnTo>
                  <a:lnTo>
                    <a:pt x="25159" y="47659"/>
                  </a:lnTo>
                  <a:lnTo>
                    <a:pt x="25364" y="47557"/>
                  </a:lnTo>
                  <a:lnTo>
                    <a:pt x="25466" y="47761"/>
                  </a:lnTo>
                  <a:lnTo>
                    <a:pt x="25875" y="47966"/>
                  </a:lnTo>
                  <a:lnTo>
                    <a:pt x="26591" y="51034"/>
                  </a:lnTo>
                  <a:lnTo>
                    <a:pt x="27205" y="51341"/>
                  </a:lnTo>
                  <a:lnTo>
                    <a:pt x="27000" y="51852"/>
                  </a:lnTo>
                  <a:lnTo>
                    <a:pt x="28023" y="53080"/>
                  </a:lnTo>
                  <a:lnTo>
                    <a:pt x="27920" y="52977"/>
                  </a:lnTo>
                  <a:lnTo>
                    <a:pt x="28125" y="53591"/>
                  </a:lnTo>
                  <a:lnTo>
                    <a:pt x="27920" y="53795"/>
                  </a:lnTo>
                  <a:lnTo>
                    <a:pt x="28636" y="54307"/>
                  </a:lnTo>
                  <a:lnTo>
                    <a:pt x="28432" y="54205"/>
                  </a:lnTo>
                  <a:lnTo>
                    <a:pt x="29045" y="54920"/>
                  </a:lnTo>
                  <a:lnTo>
                    <a:pt x="28841" y="54920"/>
                  </a:lnTo>
                  <a:lnTo>
                    <a:pt x="29761" y="56148"/>
                  </a:lnTo>
                  <a:lnTo>
                    <a:pt x="30477" y="58091"/>
                  </a:lnTo>
                  <a:lnTo>
                    <a:pt x="29966" y="59216"/>
                  </a:lnTo>
                  <a:lnTo>
                    <a:pt x="37534" y="63920"/>
                  </a:lnTo>
                  <a:lnTo>
                    <a:pt x="39068" y="63307"/>
                  </a:lnTo>
                  <a:lnTo>
                    <a:pt x="39170" y="63307"/>
                  </a:lnTo>
                  <a:lnTo>
                    <a:pt x="39784" y="63614"/>
                  </a:lnTo>
                  <a:lnTo>
                    <a:pt x="39784" y="63614"/>
                  </a:lnTo>
                  <a:lnTo>
                    <a:pt x="39375" y="63307"/>
                  </a:lnTo>
                  <a:lnTo>
                    <a:pt x="39375" y="63307"/>
                  </a:lnTo>
                  <a:lnTo>
                    <a:pt x="44284" y="66375"/>
                  </a:lnTo>
                  <a:lnTo>
                    <a:pt x="45000" y="66273"/>
                  </a:lnTo>
                  <a:lnTo>
                    <a:pt x="45409" y="66682"/>
                  </a:lnTo>
                  <a:lnTo>
                    <a:pt x="45307" y="66989"/>
                  </a:lnTo>
                  <a:lnTo>
                    <a:pt x="46534" y="68830"/>
                  </a:lnTo>
                  <a:lnTo>
                    <a:pt x="46534" y="69443"/>
                  </a:lnTo>
                  <a:lnTo>
                    <a:pt x="47148" y="70159"/>
                  </a:lnTo>
                  <a:lnTo>
                    <a:pt x="47352" y="69852"/>
                  </a:lnTo>
                  <a:lnTo>
                    <a:pt x="47045" y="69443"/>
                  </a:lnTo>
                  <a:lnTo>
                    <a:pt x="47045" y="69443"/>
                  </a:lnTo>
                  <a:lnTo>
                    <a:pt x="48784" y="71386"/>
                  </a:lnTo>
                  <a:lnTo>
                    <a:pt x="48784" y="71386"/>
                  </a:lnTo>
                  <a:lnTo>
                    <a:pt x="48580" y="71080"/>
                  </a:lnTo>
                  <a:lnTo>
                    <a:pt x="49091" y="71693"/>
                  </a:lnTo>
                  <a:lnTo>
                    <a:pt x="49705" y="71489"/>
                  </a:lnTo>
                  <a:lnTo>
                    <a:pt x="50625" y="72205"/>
                  </a:lnTo>
                  <a:lnTo>
                    <a:pt x="50727" y="71898"/>
                  </a:lnTo>
                  <a:lnTo>
                    <a:pt x="51136" y="72614"/>
                  </a:lnTo>
                  <a:lnTo>
                    <a:pt x="51648" y="72307"/>
                  </a:lnTo>
                  <a:lnTo>
                    <a:pt x="51341" y="71693"/>
                  </a:lnTo>
                  <a:lnTo>
                    <a:pt x="52670" y="70773"/>
                  </a:lnTo>
                  <a:lnTo>
                    <a:pt x="53182" y="71489"/>
                  </a:lnTo>
                  <a:lnTo>
                    <a:pt x="53182" y="71284"/>
                  </a:lnTo>
                  <a:lnTo>
                    <a:pt x="53386" y="71386"/>
                  </a:lnTo>
                  <a:lnTo>
                    <a:pt x="53489" y="71284"/>
                  </a:lnTo>
                  <a:lnTo>
                    <a:pt x="53693" y="71693"/>
                  </a:lnTo>
                  <a:lnTo>
                    <a:pt x="53386" y="71386"/>
                  </a:lnTo>
                  <a:lnTo>
                    <a:pt x="53182" y="71795"/>
                  </a:lnTo>
                  <a:lnTo>
                    <a:pt x="53795" y="75682"/>
                  </a:lnTo>
                  <a:lnTo>
                    <a:pt x="53898" y="75682"/>
                  </a:lnTo>
                  <a:lnTo>
                    <a:pt x="53898" y="75989"/>
                  </a:lnTo>
                  <a:lnTo>
                    <a:pt x="54000" y="75886"/>
                  </a:lnTo>
                  <a:lnTo>
                    <a:pt x="54205" y="75989"/>
                  </a:lnTo>
                  <a:lnTo>
                    <a:pt x="53489" y="77216"/>
                  </a:lnTo>
                  <a:lnTo>
                    <a:pt x="52977" y="77523"/>
                  </a:lnTo>
                  <a:lnTo>
                    <a:pt x="52773" y="78239"/>
                  </a:lnTo>
                  <a:lnTo>
                    <a:pt x="52364" y="78341"/>
                  </a:lnTo>
                  <a:lnTo>
                    <a:pt x="52568" y="78750"/>
                  </a:lnTo>
                  <a:lnTo>
                    <a:pt x="51648" y="79159"/>
                  </a:lnTo>
                  <a:lnTo>
                    <a:pt x="51239" y="80693"/>
                  </a:lnTo>
                  <a:lnTo>
                    <a:pt x="51034" y="80591"/>
                  </a:lnTo>
                  <a:lnTo>
                    <a:pt x="50727" y="81307"/>
                  </a:lnTo>
                  <a:lnTo>
                    <a:pt x="50727" y="82227"/>
                  </a:lnTo>
                  <a:lnTo>
                    <a:pt x="51034" y="82739"/>
                  </a:lnTo>
                  <a:lnTo>
                    <a:pt x="51545" y="82432"/>
                  </a:lnTo>
                  <a:lnTo>
                    <a:pt x="51648" y="82125"/>
                  </a:lnTo>
                  <a:lnTo>
                    <a:pt x="51750" y="82841"/>
                  </a:lnTo>
                  <a:lnTo>
                    <a:pt x="50318" y="84886"/>
                  </a:lnTo>
                  <a:lnTo>
                    <a:pt x="50830" y="85909"/>
                  </a:lnTo>
                  <a:lnTo>
                    <a:pt x="50625" y="86011"/>
                  </a:lnTo>
                  <a:lnTo>
                    <a:pt x="60852" y="98693"/>
                  </a:lnTo>
                  <a:lnTo>
                    <a:pt x="61977" y="118125"/>
                  </a:lnTo>
                  <a:lnTo>
                    <a:pt x="61670" y="118330"/>
                  </a:lnTo>
                  <a:lnTo>
                    <a:pt x="63102" y="122932"/>
                  </a:lnTo>
                  <a:lnTo>
                    <a:pt x="64125" y="122625"/>
                  </a:lnTo>
                  <a:lnTo>
                    <a:pt x="63818" y="123136"/>
                  </a:lnTo>
                  <a:lnTo>
                    <a:pt x="64125" y="123136"/>
                  </a:lnTo>
                  <a:lnTo>
                    <a:pt x="64330" y="123648"/>
                  </a:lnTo>
                  <a:lnTo>
                    <a:pt x="64023" y="123648"/>
                  </a:lnTo>
                  <a:lnTo>
                    <a:pt x="64227" y="125284"/>
                  </a:lnTo>
                  <a:lnTo>
                    <a:pt x="64636" y="125489"/>
                  </a:lnTo>
                  <a:lnTo>
                    <a:pt x="64534" y="126511"/>
                  </a:lnTo>
                  <a:lnTo>
                    <a:pt x="64943" y="126716"/>
                  </a:lnTo>
                  <a:lnTo>
                    <a:pt x="64330" y="126716"/>
                  </a:lnTo>
                  <a:lnTo>
                    <a:pt x="64636" y="127432"/>
                  </a:lnTo>
                  <a:lnTo>
                    <a:pt x="64534" y="127739"/>
                  </a:lnTo>
                  <a:lnTo>
                    <a:pt x="64330" y="127023"/>
                  </a:lnTo>
                  <a:lnTo>
                    <a:pt x="64023" y="127432"/>
                  </a:lnTo>
                  <a:lnTo>
                    <a:pt x="64023" y="127432"/>
                  </a:lnTo>
                  <a:lnTo>
                    <a:pt x="64227" y="127023"/>
                  </a:lnTo>
                  <a:lnTo>
                    <a:pt x="64023" y="126614"/>
                  </a:lnTo>
                  <a:lnTo>
                    <a:pt x="64023" y="127023"/>
                  </a:lnTo>
                  <a:lnTo>
                    <a:pt x="63409" y="127125"/>
                  </a:lnTo>
                  <a:lnTo>
                    <a:pt x="63614" y="127432"/>
                  </a:lnTo>
                  <a:lnTo>
                    <a:pt x="63205" y="127943"/>
                  </a:lnTo>
                  <a:lnTo>
                    <a:pt x="63205" y="127943"/>
                  </a:lnTo>
                  <a:lnTo>
                    <a:pt x="63716" y="127739"/>
                  </a:lnTo>
                  <a:lnTo>
                    <a:pt x="64227" y="128148"/>
                  </a:lnTo>
                  <a:lnTo>
                    <a:pt x="64227" y="128045"/>
                  </a:lnTo>
                  <a:lnTo>
                    <a:pt x="64534" y="128250"/>
                  </a:lnTo>
                  <a:lnTo>
                    <a:pt x="64534" y="128455"/>
                  </a:lnTo>
                  <a:lnTo>
                    <a:pt x="64432" y="128659"/>
                  </a:lnTo>
                  <a:lnTo>
                    <a:pt x="64636" y="129068"/>
                  </a:lnTo>
                  <a:lnTo>
                    <a:pt x="65148" y="128864"/>
                  </a:lnTo>
                  <a:lnTo>
                    <a:pt x="65557" y="129477"/>
                  </a:lnTo>
                  <a:lnTo>
                    <a:pt x="64534" y="129273"/>
                  </a:lnTo>
                  <a:lnTo>
                    <a:pt x="65148" y="129682"/>
                  </a:lnTo>
                  <a:lnTo>
                    <a:pt x="65455" y="130705"/>
                  </a:lnTo>
                  <a:lnTo>
                    <a:pt x="65352" y="130295"/>
                  </a:lnTo>
                  <a:lnTo>
                    <a:pt x="65455" y="130295"/>
                  </a:lnTo>
                  <a:lnTo>
                    <a:pt x="65864" y="131216"/>
                  </a:lnTo>
                  <a:lnTo>
                    <a:pt x="65352" y="131420"/>
                  </a:lnTo>
                  <a:lnTo>
                    <a:pt x="66068" y="131727"/>
                  </a:lnTo>
                  <a:lnTo>
                    <a:pt x="65864" y="131727"/>
                  </a:lnTo>
                  <a:lnTo>
                    <a:pt x="66170" y="132034"/>
                  </a:lnTo>
                  <a:lnTo>
                    <a:pt x="66273" y="131727"/>
                  </a:lnTo>
                  <a:lnTo>
                    <a:pt x="66375" y="131932"/>
                  </a:lnTo>
                  <a:lnTo>
                    <a:pt x="66375" y="132239"/>
                  </a:lnTo>
                  <a:lnTo>
                    <a:pt x="66170" y="132034"/>
                  </a:lnTo>
                  <a:lnTo>
                    <a:pt x="65557" y="131625"/>
                  </a:lnTo>
                  <a:lnTo>
                    <a:pt x="65250" y="131932"/>
                  </a:lnTo>
                  <a:lnTo>
                    <a:pt x="67193" y="133261"/>
                  </a:lnTo>
                  <a:lnTo>
                    <a:pt x="67398" y="133159"/>
                  </a:lnTo>
                  <a:lnTo>
                    <a:pt x="67091" y="132750"/>
                  </a:lnTo>
                  <a:lnTo>
                    <a:pt x="67705" y="133057"/>
                  </a:lnTo>
                  <a:lnTo>
                    <a:pt x="67398" y="133159"/>
                  </a:lnTo>
                  <a:lnTo>
                    <a:pt x="67500" y="133261"/>
                  </a:lnTo>
                  <a:lnTo>
                    <a:pt x="67602" y="133159"/>
                  </a:lnTo>
                  <a:lnTo>
                    <a:pt x="67807" y="133568"/>
                  </a:lnTo>
                  <a:lnTo>
                    <a:pt x="67807" y="133568"/>
                  </a:lnTo>
                  <a:lnTo>
                    <a:pt x="67500" y="133261"/>
                  </a:lnTo>
                  <a:lnTo>
                    <a:pt x="67295" y="133364"/>
                  </a:lnTo>
                  <a:lnTo>
                    <a:pt x="66477" y="133364"/>
                  </a:lnTo>
                  <a:lnTo>
                    <a:pt x="66886" y="133773"/>
                  </a:lnTo>
                  <a:lnTo>
                    <a:pt x="67500" y="133670"/>
                  </a:lnTo>
                  <a:lnTo>
                    <a:pt x="67295" y="134080"/>
                  </a:lnTo>
                  <a:lnTo>
                    <a:pt x="67705" y="134284"/>
                  </a:lnTo>
                  <a:lnTo>
                    <a:pt x="67807" y="134080"/>
                  </a:lnTo>
                  <a:lnTo>
                    <a:pt x="67926" y="134000"/>
                  </a:lnTo>
                  <a:lnTo>
                    <a:pt x="67926" y="134000"/>
                  </a:lnTo>
                  <a:lnTo>
                    <a:pt x="68420" y="134693"/>
                  </a:lnTo>
                  <a:lnTo>
                    <a:pt x="69136" y="133977"/>
                  </a:lnTo>
                  <a:lnTo>
                    <a:pt x="69136" y="134284"/>
                  </a:lnTo>
                  <a:lnTo>
                    <a:pt x="68932" y="134489"/>
                  </a:lnTo>
                  <a:lnTo>
                    <a:pt x="68932" y="134693"/>
                  </a:lnTo>
                  <a:lnTo>
                    <a:pt x="68727" y="134795"/>
                  </a:lnTo>
                  <a:lnTo>
                    <a:pt x="69750" y="134795"/>
                  </a:lnTo>
                  <a:lnTo>
                    <a:pt x="69545" y="134182"/>
                  </a:lnTo>
                  <a:lnTo>
                    <a:pt x="69767" y="133988"/>
                  </a:lnTo>
                  <a:lnTo>
                    <a:pt x="69767" y="133988"/>
                  </a:lnTo>
                  <a:lnTo>
                    <a:pt x="70057" y="134182"/>
                  </a:lnTo>
                  <a:lnTo>
                    <a:pt x="69852" y="134284"/>
                  </a:lnTo>
                  <a:lnTo>
                    <a:pt x="70568" y="134591"/>
                  </a:lnTo>
                  <a:lnTo>
                    <a:pt x="70364" y="135000"/>
                  </a:lnTo>
                  <a:lnTo>
                    <a:pt x="71489" y="135614"/>
                  </a:lnTo>
                  <a:lnTo>
                    <a:pt x="71386" y="135716"/>
                  </a:lnTo>
                  <a:lnTo>
                    <a:pt x="70159" y="135205"/>
                  </a:lnTo>
                  <a:lnTo>
                    <a:pt x="70364" y="135205"/>
                  </a:lnTo>
                  <a:lnTo>
                    <a:pt x="70057" y="135000"/>
                  </a:lnTo>
                  <a:lnTo>
                    <a:pt x="69955" y="135102"/>
                  </a:lnTo>
                  <a:lnTo>
                    <a:pt x="70568" y="135716"/>
                  </a:lnTo>
                  <a:lnTo>
                    <a:pt x="70057" y="135511"/>
                  </a:lnTo>
                  <a:lnTo>
                    <a:pt x="69443" y="135716"/>
                  </a:lnTo>
                  <a:lnTo>
                    <a:pt x="69545" y="135818"/>
                  </a:lnTo>
                  <a:lnTo>
                    <a:pt x="73943" y="136125"/>
                  </a:lnTo>
                  <a:lnTo>
                    <a:pt x="74557" y="135818"/>
                  </a:lnTo>
                  <a:lnTo>
                    <a:pt x="71489" y="134489"/>
                  </a:lnTo>
                  <a:lnTo>
                    <a:pt x="71591" y="134284"/>
                  </a:lnTo>
                  <a:lnTo>
                    <a:pt x="71080" y="133875"/>
                  </a:lnTo>
                  <a:lnTo>
                    <a:pt x="69782" y="133975"/>
                  </a:lnTo>
                  <a:lnTo>
                    <a:pt x="69782" y="133975"/>
                  </a:lnTo>
                  <a:lnTo>
                    <a:pt x="70364" y="133466"/>
                  </a:lnTo>
                  <a:lnTo>
                    <a:pt x="71080" y="133568"/>
                  </a:lnTo>
                  <a:lnTo>
                    <a:pt x="71080" y="133568"/>
                  </a:lnTo>
                  <a:lnTo>
                    <a:pt x="70057" y="132852"/>
                  </a:lnTo>
                  <a:lnTo>
                    <a:pt x="70364" y="132750"/>
                  </a:lnTo>
                  <a:lnTo>
                    <a:pt x="69852" y="132341"/>
                  </a:lnTo>
                  <a:lnTo>
                    <a:pt x="70159" y="131318"/>
                  </a:lnTo>
                  <a:lnTo>
                    <a:pt x="69750" y="131216"/>
                  </a:lnTo>
                  <a:lnTo>
                    <a:pt x="69955" y="131216"/>
                  </a:lnTo>
                  <a:lnTo>
                    <a:pt x="69955" y="131011"/>
                  </a:lnTo>
                  <a:lnTo>
                    <a:pt x="70670" y="131216"/>
                  </a:lnTo>
                  <a:lnTo>
                    <a:pt x="70670" y="131216"/>
                  </a:lnTo>
                  <a:lnTo>
                    <a:pt x="70466" y="130500"/>
                  </a:lnTo>
                  <a:lnTo>
                    <a:pt x="71591" y="129170"/>
                  </a:lnTo>
                  <a:lnTo>
                    <a:pt x="71182" y="129068"/>
                  </a:lnTo>
                  <a:lnTo>
                    <a:pt x="71284" y="128455"/>
                  </a:lnTo>
                  <a:lnTo>
                    <a:pt x="69443" y="127330"/>
                  </a:lnTo>
                  <a:lnTo>
                    <a:pt x="69852" y="126409"/>
                  </a:lnTo>
                  <a:lnTo>
                    <a:pt x="70159" y="126205"/>
                  </a:lnTo>
                  <a:lnTo>
                    <a:pt x="70670" y="126205"/>
                  </a:lnTo>
                  <a:lnTo>
                    <a:pt x="70568" y="124670"/>
                  </a:lnTo>
                  <a:lnTo>
                    <a:pt x="71182" y="124159"/>
                  </a:lnTo>
                  <a:lnTo>
                    <a:pt x="70568" y="123852"/>
                  </a:lnTo>
                  <a:lnTo>
                    <a:pt x="70977" y="123750"/>
                  </a:lnTo>
                  <a:lnTo>
                    <a:pt x="71284" y="124057"/>
                  </a:lnTo>
                  <a:lnTo>
                    <a:pt x="71284" y="124057"/>
                  </a:lnTo>
                  <a:lnTo>
                    <a:pt x="70977" y="123443"/>
                  </a:lnTo>
                  <a:lnTo>
                    <a:pt x="70773" y="123545"/>
                  </a:lnTo>
                  <a:lnTo>
                    <a:pt x="70364" y="123239"/>
                  </a:lnTo>
                  <a:lnTo>
                    <a:pt x="69955" y="122318"/>
                  </a:lnTo>
                  <a:lnTo>
                    <a:pt x="70057" y="122011"/>
                  </a:lnTo>
                  <a:lnTo>
                    <a:pt x="71182" y="122318"/>
                  </a:lnTo>
                  <a:lnTo>
                    <a:pt x="72205" y="122011"/>
                  </a:lnTo>
                  <a:lnTo>
                    <a:pt x="72000" y="121193"/>
                  </a:lnTo>
                  <a:lnTo>
                    <a:pt x="72102" y="120886"/>
                  </a:lnTo>
                  <a:lnTo>
                    <a:pt x="71898" y="120580"/>
                  </a:lnTo>
                  <a:lnTo>
                    <a:pt x="72000" y="120580"/>
                  </a:lnTo>
                  <a:lnTo>
                    <a:pt x="71693" y="120170"/>
                  </a:lnTo>
                  <a:lnTo>
                    <a:pt x="75477" y="119250"/>
                  </a:lnTo>
                  <a:lnTo>
                    <a:pt x="75886" y="117716"/>
                  </a:lnTo>
                  <a:lnTo>
                    <a:pt x="73739" y="114545"/>
                  </a:lnTo>
                  <a:lnTo>
                    <a:pt x="73739" y="114034"/>
                  </a:lnTo>
                  <a:lnTo>
                    <a:pt x="73943" y="114034"/>
                  </a:lnTo>
                  <a:lnTo>
                    <a:pt x="73841" y="113420"/>
                  </a:lnTo>
                  <a:lnTo>
                    <a:pt x="74045" y="113932"/>
                  </a:lnTo>
                  <a:lnTo>
                    <a:pt x="73841" y="114341"/>
                  </a:lnTo>
                  <a:lnTo>
                    <a:pt x="74557" y="115466"/>
                  </a:lnTo>
                  <a:lnTo>
                    <a:pt x="77216" y="115875"/>
                  </a:lnTo>
                  <a:lnTo>
                    <a:pt x="79466" y="111580"/>
                  </a:lnTo>
                  <a:lnTo>
                    <a:pt x="79568" y="111682"/>
                  </a:lnTo>
                  <a:lnTo>
                    <a:pt x="79568" y="111273"/>
                  </a:lnTo>
                  <a:lnTo>
                    <a:pt x="79466" y="110966"/>
                  </a:lnTo>
                  <a:lnTo>
                    <a:pt x="79773" y="111273"/>
                  </a:lnTo>
                  <a:lnTo>
                    <a:pt x="79875" y="111273"/>
                  </a:lnTo>
                  <a:lnTo>
                    <a:pt x="79364" y="112500"/>
                  </a:lnTo>
                  <a:lnTo>
                    <a:pt x="79773" y="112193"/>
                  </a:lnTo>
                  <a:lnTo>
                    <a:pt x="80080" y="111170"/>
                  </a:lnTo>
                  <a:lnTo>
                    <a:pt x="79875" y="111273"/>
                  </a:lnTo>
                  <a:lnTo>
                    <a:pt x="79875" y="111273"/>
                  </a:lnTo>
                  <a:lnTo>
                    <a:pt x="81409" y="107898"/>
                  </a:lnTo>
                  <a:lnTo>
                    <a:pt x="81102" y="106159"/>
                  </a:lnTo>
                  <a:lnTo>
                    <a:pt x="81614" y="106057"/>
                  </a:lnTo>
                  <a:lnTo>
                    <a:pt x="81511" y="106159"/>
                  </a:lnTo>
                  <a:lnTo>
                    <a:pt x="85398" y="103705"/>
                  </a:lnTo>
                  <a:lnTo>
                    <a:pt x="85807" y="103602"/>
                  </a:lnTo>
                  <a:lnTo>
                    <a:pt x="85909" y="103398"/>
                  </a:lnTo>
                  <a:lnTo>
                    <a:pt x="86114" y="103705"/>
                  </a:lnTo>
                  <a:lnTo>
                    <a:pt x="86830" y="103602"/>
                  </a:lnTo>
                  <a:lnTo>
                    <a:pt x="86932" y="103091"/>
                  </a:lnTo>
                  <a:lnTo>
                    <a:pt x="87750" y="102580"/>
                  </a:lnTo>
                  <a:lnTo>
                    <a:pt x="89080" y="94398"/>
                  </a:lnTo>
                  <a:lnTo>
                    <a:pt x="89080" y="93170"/>
                  </a:lnTo>
                  <a:lnTo>
                    <a:pt x="89284" y="93068"/>
                  </a:lnTo>
                  <a:lnTo>
                    <a:pt x="89489" y="93375"/>
                  </a:lnTo>
                  <a:lnTo>
                    <a:pt x="90409" y="91534"/>
                  </a:lnTo>
                  <a:lnTo>
                    <a:pt x="90409" y="91739"/>
                  </a:lnTo>
                  <a:lnTo>
                    <a:pt x="92557" y="87136"/>
                  </a:lnTo>
                  <a:lnTo>
                    <a:pt x="91943" y="85398"/>
                  </a:lnTo>
                  <a:lnTo>
                    <a:pt x="84273" y="82739"/>
                  </a:lnTo>
                  <a:lnTo>
                    <a:pt x="84068" y="82943"/>
                  </a:lnTo>
                  <a:lnTo>
                    <a:pt x="83966" y="82534"/>
                  </a:lnTo>
                  <a:lnTo>
                    <a:pt x="83557" y="83352"/>
                  </a:lnTo>
                  <a:lnTo>
                    <a:pt x="83557" y="83352"/>
                  </a:lnTo>
                  <a:lnTo>
                    <a:pt x="83659" y="82636"/>
                  </a:lnTo>
                  <a:lnTo>
                    <a:pt x="83557" y="82330"/>
                  </a:lnTo>
                  <a:lnTo>
                    <a:pt x="83557" y="81818"/>
                  </a:lnTo>
                  <a:lnTo>
                    <a:pt x="80591" y="80795"/>
                  </a:lnTo>
                  <a:lnTo>
                    <a:pt x="79057" y="82739"/>
                  </a:lnTo>
                  <a:lnTo>
                    <a:pt x="79364" y="81818"/>
                  </a:lnTo>
                  <a:lnTo>
                    <a:pt x="78341" y="82125"/>
                  </a:lnTo>
                  <a:lnTo>
                    <a:pt x="77932" y="81307"/>
                  </a:lnTo>
                  <a:lnTo>
                    <a:pt x="77625" y="81205"/>
                  </a:lnTo>
                  <a:lnTo>
                    <a:pt x="77011" y="81614"/>
                  </a:lnTo>
                  <a:lnTo>
                    <a:pt x="76295" y="81614"/>
                  </a:lnTo>
                  <a:lnTo>
                    <a:pt x="78852" y="78750"/>
                  </a:lnTo>
                  <a:lnTo>
                    <a:pt x="77216" y="75375"/>
                  </a:lnTo>
                  <a:lnTo>
                    <a:pt x="77011" y="75580"/>
                  </a:lnTo>
                  <a:lnTo>
                    <a:pt x="76807" y="75068"/>
                  </a:lnTo>
                  <a:lnTo>
                    <a:pt x="76705" y="75170"/>
                  </a:lnTo>
                  <a:lnTo>
                    <a:pt x="75273" y="74148"/>
                  </a:lnTo>
                  <a:lnTo>
                    <a:pt x="75068" y="74557"/>
                  </a:lnTo>
                  <a:lnTo>
                    <a:pt x="74455" y="73841"/>
                  </a:lnTo>
                  <a:lnTo>
                    <a:pt x="73432" y="74148"/>
                  </a:lnTo>
                  <a:lnTo>
                    <a:pt x="72614" y="73943"/>
                  </a:lnTo>
                  <a:lnTo>
                    <a:pt x="72307" y="74352"/>
                  </a:lnTo>
                  <a:lnTo>
                    <a:pt x="72307" y="73739"/>
                  </a:lnTo>
                  <a:lnTo>
                    <a:pt x="71284" y="72920"/>
                  </a:lnTo>
                  <a:lnTo>
                    <a:pt x="70977" y="73432"/>
                  </a:lnTo>
                  <a:lnTo>
                    <a:pt x="70977" y="73432"/>
                  </a:lnTo>
                  <a:lnTo>
                    <a:pt x="71080" y="72307"/>
                  </a:lnTo>
                  <a:lnTo>
                    <a:pt x="69852" y="71284"/>
                  </a:lnTo>
                  <a:lnTo>
                    <a:pt x="68420" y="71182"/>
                  </a:lnTo>
                  <a:lnTo>
                    <a:pt x="68830" y="70875"/>
                  </a:lnTo>
                  <a:lnTo>
                    <a:pt x="69034" y="70568"/>
                  </a:lnTo>
                  <a:lnTo>
                    <a:pt x="68932" y="70159"/>
                  </a:lnTo>
                  <a:lnTo>
                    <a:pt x="68420" y="69852"/>
                  </a:lnTo>
                  <a:lnTo>
                    <a:pt x="68318" y="69955"/>
                  </a:lnTo>
                  <a:lnTo>
                    <a:pt x="68318" y="70159"/>
                  </a:lnTo>
                  <a:lnTo>
                    <a:pt x="67909" y="69852"/>
                  </a:lnTo>
                  <a:lnTo>
                    <a:pt x="67807" y="69955"/>
                  </a:lnTo>
                  <a:lnTo>
                    <a:pt x="67602" y="69545"/>
                  </a:lnTo>
                  <a:lnTo>
                    <a:pt x="67398" y="69648"/>
                  </a:lnTo>
                  <a:lnTo>
                    <a:pt x="67295" y="69239"/>
                  </a:lnTo>
                  <a:lnTo>
                    <a:pt x="68216" y="69034"/>
                  </a:lnTo>
                  <a:lnTo>
                    <a:pt x="66068" y="69136"/>
                  </a:lnTo>
                  <a:lnTo>
                    <a:pt x="66068" y="69239"/>
                  </a:lnTo>
                  <a:lnTo>
                    <a:pt x="66580" y="69239"/>
                  </a:lnTo>
                  <a:lnTo>
                    <a:pt x="65045" y="69648"/>
                  </a:lnTo>
                  <a:lnTo>
                    <a:pt x="64636" y="69443"/>
                  </a:lnTo>
                  <a:lnTo>
                    <a:pt x="64432" y="69136"/>
                  </a:lnTo>
                  <a:lnTo>
                    <a:pt x="62489" y="69136"/>
                  </a:lnTo>
                  <a:lnTo>
                    <a:pt x="62284" y="68523"/>
                  </a:lnTo>
                  <a:lnTo>
                    <a:pt x="61466" y="68216"/>
                  </a:lnTo>
                  <a:lnTo>
                    <a:pt x="61159" y="67705"/>
                  </a:lnTo>
                  <a:lnTo>
                    <a:pt x="60750" y="67705"/>
                  </a:lnTo>
                  <a:lnTo>
                    <a:pt x="61159" y="68114"/>
                  </a:lnTo>
                  <a:lnTo>
                    <a:pt x="59727" y="68727"/>
                  </a:lnTo>
                  <a:lnTo>
                    <a:pt x="59523" y="69239"/>
                  </a:lnTo>
                  <a:lnTo>
                    <a:pt x="59932" y="70057"/>
                  </a:lnTo>
                  <a:lnTo>
                    <a:pt x="59625" y="70670"/>
                  </a:lnTo>
                  <a:lnTo>
                    <a:pt x="59216" y="70364"/>
                  </a:lnTo>
                  <a:lnTo>
                    <a:pt x="59114" y="69648"/>
                  </a:lnTo>
                  <a:lnTo>
                    <a:pt x="59420" y="69239"/>
                  </a:lnTo>
                  <a:lnTo>
                    <a:pt x="59318" y="68727"/>
                  </a:lnTo>
                  <a:lnTo>
                    <a:pt x="59420" y="68727"/>
                  </a:lnTo>
                  <a:lnTo>
                    <a:pt x="59216" y="68114"/>
                  </a:lnTo>
                  <a:lnTo>
                    <a:pt x="59830" y="67807"/>
                  </a:lnTo>
                  <a:lnTo>
                    <a:pt x="59625" y="67295"/>
                  </a:lnTo>
                  <a:lnTo>
                    <a:pt x="56966" y="68932"/>
                  </a:lnTo>
                  <a:lnTo>
                    <a:pt x="56966" y="68727"/>
                  </a:lnTo>
                  <a:lnTo>
                    <a:pt x="56557" y="68625"/>
                  </a:lnTo>
                  <a:lnTo>
                    <a:pt x="55739" y="69648"/>
                  </a:lnTo>
                  <a:lnTo>
                    <a:pt x="55841" y="69545"/>
                  </a:lnTo>
                  <a:lnTo>
                    <a:pt x="55534" y="70364"/>
                  </a:lnTo>
                  <a:lnTo>
                    <a:pt x="54614" y="71182"/>
                  </a:lnTo>
                  <a:lnTo>
                    <a:pt x="54511" y="71898"/>
                  </a:lnTo>
                  <a:lnTo>
                    <a:pt x="52977" y="70364"/>
                  </a:lnTo>
                  <a:lnTo>
                    <a:pt x="52057" y="70261"/>
                  </a:lnTo>
                  <a:lnTo>
                    <a:pt x="51034" y="70875"/>
                  </a:lnTo>
                  <a:lnTo>
                    <a:pt x="50011" y="70670"/>
                  </a:lnTo>
                  <a:lnTo>
                    <a:pt x="50011" y="70670"/>
                  </a:lnTo>
                  <a:lnTo>
                    <a:pt x="50114" y="70875"/>
                  </a:lnTo>
                  <a:lnTo>
                    <a:pt x="48375" y="68420"/>
                  </a:lnTo>
                  <a:lnTo>
                    <a:pt x="48580" y="67602"/>
                  </a:lnTo>
                  <a:lnTo>
                    <a:pt x="48682" y="67705"/>
                  </a:lnTo>
                  <a:lnTo>
                    <a:pt x="48784" y="66989"/>
                  </a:lnTo>
                  <a:lnTo>
                    <a:pt x="48784" y="67193"/>
                  </a:lnTo>
                  <a:lnTo>
                    <a:pt x="49193" y="64739"/>
                  </a:lnTo>
                  <a:lnTo>
                    <a:pt x="48989" y="64330"/>
                  </a:lnTo>
                  <a:lnTo>
                    <a:pt x="48580" y="64125"/>
                  </a:lnTo>
                  <a:lnTo>
                    <a:pt x="48886" y="64227"/>
                  </a:lnTo>
                  <a:lnTo>
                    <a:pt x="48273" y="63716"/>
                  </a:lnTo>
                  <a:lnTo>
                    <a:pt x="44284" y="63614"/>
                  </a:lnTo>
                  <a:lnTo>
                    <a:pt x="45000" y="62795"/>
                  </a:lnTo>
                  <a:lnTo>
                    <a:pt x="45102" y="61159"/>
                  </a:lnTo>
                  <a:lnTo>
                    <a:pt x="45409" y="60648"/>
                  </a:lnTo>
                  <a:lnTo>
                    <a:pt x="45511" y="61261"/>
                  </a:lnTo>
                  <a:lnTo>
                    <a:pt x="46023" y="60136"/>
                  </a:lnTo>
                  <a:lnTo>
                    <a:pt x="45818" y="60239"/>
                  </a:lnTo>
                  <a:lnTo>
                    <a:pt x="46125" y="59932"/>
                  </a:lnTo>
                  <a:lnTo>
                    <a:pt x="46125" y="59625"/>
                  </a:lnTo>
                  <a:lnTo>
                    <a:pt x="46534" y="58807"/>
                  </a:lnTo>
                  <a:lnTo>
                    <a:pt x="46432" y="57989"/>
                  </a:lnTo>
                  <a:lnTo>
                    <a:pt x="43875" y="58295"/>
                  </a:lnTo>
                  <a:lnTo>
                    <a:pt x="42955" y="60239"/>
                  </a:lnTo>
                  <a:lnTo>
                    <a:pt x="42341" y="60648"/>
                  </a:lnTo>
                  <a:lnTo>
                    <a:pt x="42545" y="60648"/>
                  </a:lnTo>
                  <a:lnTo>
                    <a:pt x="42443" y="60955"/>
                  </a:lnTo>
                  <a:lnTo>
                    <a:pt x="39477" y="61261"/>
                  </a:lnTo>
                  <a:lnTo>
                    <a:pt x="38557" y="60750"/>
                  </a:lnTo>
                  <a:lnTo>
                    <a:pt x="38557" y="60750"/>
                  </a:lnTo>
                  <a:lnTo>
                    <a:pt x="38659" y="60852"/>
                  </a:lnTo>
                  <a:lnTo>
                    <a:pt x="38659" y="60852"/>
                  </a:lnTo>
                  <a:lnTo>
                    <a:pt x="38352" y="60648"/>
                  </a:lnTo>
                  <a:lnTo>
                    <a:pt x="38352" y="60648"/>
                  </a:lnTo>
                  <a:lnTo>
                    <a:pt x="38557" y="60750"/>
                  </a:lnTo>
                  <a:lnTo>
                    <a:pt x="37432" y="57989"/>
                  </a:lnTo>
                  <a:lnTo>
                    <a:pt x="37432" y="58193"/>
                  </a:lnTo>
                  <a:lnTo>
                    <a:pt x="37227" y="57375"/>
                  </a:lnTo>
                  <a:lnTo>
                    <a:pt x="37432" y="57989"/>
                  </a:lnTo>
                  <a:lnTo>
                    <a:pt x="38455" y="52159"/>
                  </a:lnTo>
                  <a:lnTo>
                    <a:pt x="38250" y="51750"/>
                  </a:lnTo>
                  <a:lnTo>
                    <a:pt x="38761" y="51545"/>
                  </a:lnTo>
                  <a:lnTo>
                    <a:pt x="38761" y="51341"/>
                  </a:lnTo>
                  <a:lnTo>
                    <a:pt x="39068" y="51136"/>
                  </a:lnTo>
                  <a:lnTo>
                    <a:pt x="38966" y="51136"/>
                  </a:lnTo>
                  <a:lnTo>
                    <a:pt x="39170" y="51034"/>
                  </a:lnTo>
                  <a:lnTo>
                    <a:pt x="39375" y="50830"/>
                  </a:lnTo>
                  <a:lnTo>
                    <a:pt x="39682" y="50727"/>
                  </a:lnTo>
                  <a:lnTo>
                    <a:pt x="39580" y="50523"/>
                  </a:lnTo>
                  <a:lnTo>
                    <a:pt x="40091" y="50625"/>
                  </a:lnTo>
                  <a:lnTo>
                    <a:pt x="41216" y="49909"/>
                  </a:lnTo>
                  <a:lnTo>
                    <a:pt x="41216" y="49705"/>
                  </a:lnTo>
                  <a:lnTo>
                    <a:pt x="41420" y="49398"/>
                  </a:lnTo>
                  <a:lnTo>
                    <a:pt x="41420" y="49602"/>
                  </a:lnTo>
                  <a:lnTo>
                    <a:pt x="41625" y="49602"/>
                  </a:lnTo>
                  <a:lnTo>
                    <a:pt x="41318" y="49807"/>
                  </a:lnTo>
                  <a:lnTo>
                    <a:pt x="42341" y="49193"/>
                  </a:lnTo>
                  <a:lnTo>
                    <a:pt x="43773" y="49602"/>
                  </a:lnTo>
                  <a:lnTo>
                    <a:pt x="43977" y="49398"/>
                  </a:lnTo>
                  <a:lnTo>
                    <a:pt x="44489" y="49602"/>
                  </a:lnTo>
                  <a:lnTo>
                    <a:pt x="44489" y="49909"/>
                  </a:lnTo>
                  <a:lnTo>
                    <a:pt x="44386" y="49909"/>
                  </a:lnTo>
                  <a:lnTo>
                    <a:pt x="45205" y="50114"/>
                  </a:lnTo>
                  <a:lnTo>
                    <a:pt x="45409" y="49705"/>
                  </a:lnTo>
                  <a:lnTo>
                    <a:pt x="45920" y="50216"/>
                  </a:lnTo>
                  <a:lnTo>
                    <a:pt x="46125" y="50216"/>
                  </a:lnTo>
                  <a:lnTo>
                    <a:pt x="45818" y="49705"/>
                  </a:lnTo>
                  <a:lnTo>
                    <a:pt x="46227" y="49091"/>
                  </a:lnTo>
                  <a:lnTo>
                    <a:pt x="46227" y="49091"/>
                  </a:lnTo>
                  <a:lnTo>
                    <a:pt x="45920" y="49295"/>
                  </a:lnTo>
                  <a:lnTo>
                    <a:pt x="46023" y="48989"/>
                  </a:lnTo>
                  <a:lnTo>
                    <a:pt x="45307" y="49091"/>
                  </a:lnTo>
                  <a:lnTo>
                    <a:pt x="47557" y="48477"/>
                  </a:lnTo>
                  <a:lnTo>
                    <a:pt x="47557" y="48477"/>
                  </a:lnTo>
                  <a:lnTo>
                    <a:pt x="47455" y="48989"/>
                  </a:lnTo>
                  <a:lnTo>
                    <a:pt x="47966" y="48784"/>
                  </a:lnTo>
                  <a:lnTo>
                    <a:pt x="47966" y="48886"/>
                  </a:lnTo>
                  <a:lnTo>
                    <a:pt x="48477" y="48580"/>
                  </a:lnTo>
                  <a:lnTo>
                    <a:pt x="48477" y="48580"/>
                  </a:lnTo>
                  <a:lnTo>
                    <a:pt x="48170" y="48886"/>
                  </a:lnTo>
                  <a:lnTo>
                    <a:pt x="48886" y="48784"/>
                  </a:lnTo>
                  <a:lnTo>
                    <a:pt x="49602" y="48886"/>
                  </a:lnTo>
                  <a:lnTo>
                    <a:pt x="49500" y="49091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51239" y="49500"/>
                  </a:lnTo>
                  <a:lnTo>
                    <a:pt x="51750" y="50216"/>
                  </a:lnTo>
                  <a:lnTo>
                    <a:pt x="51443" y="51545"/>
                  </a:lnTo>
                  <a:lnTo>
                    <a:pt x="51648" y="51239"/>
                  </a:lnTo>
                  <a:lnTo>
                    <a:pt x="51852" y="51341"/>
                  </a:lnTo>
                  <a:lnTo>
                    <a:pt x="51443" y="51750"/>
                  </a:lnTo>
                  <a:lnTo>
                    <a:pt x="52670" y="54102"/>
                  </a:lnTo>
                  <a:lnTo>
                    <a:pt x="52875" y="54102"/>
                  </a:lnTo>
                  <a:lnTo>
                    <a:pt x="53485" y="53390"/>
                  </a:lnTo>
                  <a:lnTo>
                    <a:pt x="53485" y="53390"/>
                  </a:lnTo>
                  <a:lnTo>
                    <a:pt x="53403" y="50915"/>
                  </a:lnTo>
                  <a:lnTo>
                    <a:pt x="53591" y="50727"/>
                  </a:lnTo>
                  <a:lnTo>
                    <a:pt x="53489" y="47761"/>
                  </a:lnTo>
                  <a:lnTo>
                    <a:pt x="53693" y="47659"/>
                  </a:lnTo>
                  <a:lnTo>
                    <a:pt x="54307" y="46636"/>
                  </a:lnTo>
                  <a:lnTo>
                    <a:pt x="54307" y="46841"/>
                  </a:lnTo>
                  <a:lnTo>
                    <a:pt x="54409" y="46739"/>
                  </a:lnTo>
                  <a:lnTo>
                    <a:pt x="54409" y="46636"/>
                  </a:lnTo>
                  <a:lnTo>
                    <a:pt x="55841" y="45716"/>
                  </a:lnTo>
                  <a:lnTo>
                    <a:pt x="55841" y="45818"/>
                  </a:lnTo>
                  <a:lnTo>
                    <a:pt x="57170" y="44898"/>
                  </a:lnTo>
                  <a:lnTo>
                    <a:pt x="57170" y="45102"/>
                  </a:lnTo>
                  <a:lnTo>
                    <a:pt x="57784" y="44284"/>
                  </a:lnTo>
                  <a:lnTo>
                    <a:pt x="58705" y="44080"/>
                  </a:lnTo>
                  <a:lnTo>
                    <a:pt x="58193" y="43875"/>
                  </a:lnTo>
                  <a:lnTo>
                    <a:pt x="58602" y="43875"/>
                  </a:lnTo>
                  <a:lnTo>
                    <a:pt x="58295" y="43466"/>
                  </a:lnTo>
                  <a:lnTo>
                    <a:pt x="59420" y="43364"/>
                  </a:lnTo>
                  <a:lnTo>
                    <a:pt x="59523" y="43057"/>
                  </a:lnTo>
                  <a:lnTo>
                    <a:pt x="59523" y="43057"/>
                  </a:lnTo>
                  <a:lnTo>
                    <a:pt x="59216" y="43364"/>
                  </a:lnTo>
                  <a:lnTo>
                    <a:pt x="58705" y="43057"/>
                  </a:lnTo>
                  <a:lnTo>
                    <a:pt x="58807" y="42750"/>
                  </a:lnTo>
                  <a:lnTo>
                    <a:pt x="59216" y="42852"/>
                  </a:lnTo>
                  <a:lnTo>
                    <a:pt x="59318" y="42750"/>
                  </a:lnTo>
                  <a:lnTo>
                    <a:pt x="59523" y="42852"/>
                  </a:lnTo>
                  <a:lnTo>
                    <a:pt x="59523" y="42545"/>
                  </a:lnTo>
                  <a:lnTo>
                    <a:pt x="59420" y="42034"/>
                  </a:lnTo>
                  <a:lnTo>
                    <a:pt x="59216" y="41932"/>
                  </a:lnTo>
                  <a:lnTo>
                    <a:pt x="58705" y="41625"/>
                  </a:lnTo>
                  <a:lnTo>
                    <a:pt x="59114" y="41727"/>
                  </a:lnTo>
                  <a:lnTo>
                    <a:pt x="59216" y="41932"/>
                  </a:lnTo>
                  <a:lnTo>
                    <a:pt x="59216" y="41932"/>
                  </a:lnTo>
                  <a:lnTo>
                    <a:pt x="59114" y="41420"/>
                  </a:lnTo>
                  <a:lnTo>
                    <a:pt x="59420" y="41420"/>
                  </a:lnTo>
                  <a:lnTo>
                    <a:pt x="59523" y="41318"/>
                  </a:lnTo>
                  <a:lnTo>
                    <a:pt x="59011" y="40705"/>
                  </a:lnTo>
                  <a:lnTo>
                    <a:pt x="59523" y="41216"/>
                  </a:lnTo>
                  <a:lnTo>
                    <a:pt x="59523" y="40807"/>
                  </a:lnTo>
                  <a:lnTo>
                    <a:pt x="58909" y="40500"/>
                  </a:lnTo>
                  <a:lnTo>
                    <a:pt x="59318" y="39989"/>
                  </a:lnTo>
                  <a:lnTo>
                    <a:pt x="59011" y="40500"/>
                  </a:lnTo>
                  <a:lnTo>
                    <a:pt x="59216" y="40398"/>
                  </a:lnTo>
                  <a:lnTo>
                    <a:pt x="59216" y="40602"/>
                  </a:lnTo>
                  <a:lnTo>
                    <a:pt x="59318" y="40500"/>
                  </a:lnTo>
                  <a:lnTo>
                    <a:pt x="59625" y="40807"/>
                  </a:lnTo>
                  <a:lnTo>
                    <a:pt x="59523" y="40295"/>
                  </a:lnTo>
                  <a:lnTo>
                    <a:pt x="59727" y="40500"/>
                  </a:lnTo>
                  <a:lnTo>
                    <a:pt x="59830" y="39580"/>
                  </a:lnTo>
                  <a:lnTo>
                    <a:pt x="60034" y="39477"/>
                  </a:lnTo>
                  <a:lnTo>
                    <a:pt x="60034" y="39580"/>
                  </a:lnTo>
                  <a:lnTo>
                    <a:pt x="60136" y="39375"/>
                  </a:lnTo>
                  <a:lnTo>
                    <a:pt x="60136" y="39477"/>
                  </a:lnTo>
                  <a:lnTo>
                    <a:pt x="60443" y="39273"/>
                  </a:lnTo>
                  <a:lnTo>
                    <a:pt x="60443" y="39375"/>
                  </a:lnTo>
                  <a:lnTo>
                    <a:pt x="60341" y="39477"/>
                  </a:lnTo>
                  <a:lnTo>
                    <a:pt x="60443" y="39477"/>
                  </a:lnTo>
                  <a:lnTo>
                    <a:pt x="60034" y="39784"/>
                  </a:lnTo>
                  <a:lnTo>
                    <a:pt x="60136" y="39784"/>
                  </a:lnTo>
                  <a:lnTo>
                    <a:pt x="59830" y="40193"/>
                  </a:lnTo>
                  <a:lnTo>
                    <a:pt x="60136" y="40295"/>
                  </a:lnTo>
                  <a:lnTo>
                    <a:pt x="60136" y="40500"/>
                  </a:lnTo>
                  <a:lnTo>
                    <a:pt x="60034" y="40705"/>
                  </a:lnTo>
                  <a:lnTo>
                    <a:pt x="60034" y="40909"/>
                  </a:lnTo>
                  <a:lnTo>
                    <a:pt x="60136" y="40909"/>
                  </a:lnTo>
                  <a:lnTo>
                    <a:pt x="59727" y="41830"/>
                  </a:lnTo>
                  <a:lnTo>
                    <a:pt x="60750" y="40500"/>
                  </a:lnTo>
                  <a:lnTo>
                    <a:pt x="60750" y="39375"/>
                  </a:lnTo>
                  <a:lnTo>
                    <a:pt x="61057" y="39886"/>
                  </a:lnTo>
                  <a:lnTo>
                    <a:pt x="62182" y="38864"/>
                  </a:lnTo>
                  <a:lnTo>
                    <a:pt x="62386" y="38455"/>
                  </a:lnTo>
                  <a:lnTo>
                    <a:pt x="62284" y="38250"/>
                  </a:lnTo>
                  <a:lnTo>
                    <a:pt x="62591" y="37636"/>
                  </a:lnTo>
                  <a:lnTo>
                    <a:pt x="62489" y="38148"/>
                  </a:lnTo>
                  <a:lnTo>
                    <a:pt x="64943" y="37125"/>
                  </a:lnTo>
                  <a:lnTo>
                    <a:pt x="65045" y="37227"/>
                  </a:lnTo>
                  <a:lnTo>
                    <a:pt x="65148" y="37125"/>
                  </a:lnTo>
                  <a:lnTo>
                    <a:pt x="65148" y="37125"/>
                  </a:lnTo>
                  <a:lnTo>
                    <a:pt x="65045" y="37432"/>
                  </a:lnTo>
                  <a:lnTo>
                    <a:pt x="65557" y="37227"/>
                  </a:lnTo>
                  <a:lnTo>
                    <a:pt x="65557" y="37227"/>
                  </a:lnTo>
                  <a:lnTo>
                    <a:pt x="65455" y="37330"/>
                  </a:lnTo>
                  <a:lnTo>
                    <a:pt x="66068" y="37227"/>
                  </a:lnTo>
                  <a:lnTo>
                    <a:pt x="65966" y="36818"/>
                  </a:lnTo>
                  <a:lnTo>
                    <a:pt x="65761" y="37125"/>
                  </a:lnTo>
                  <a:lnTo>
                    <a:pt x="65455" y="36614"/>
                  </a:lnTo>
                  <a:lnTo>
                    <a:pt x="66784" y="35080"/>
                  </a:lnTo>
                  <a:lnTo>
                    <a:pt x="66886" y="35182"/>
                  </a:lnTo>
                  <a:lnTo>
                    <a:pt x="66989" y="34977"/>
                  </a:lnTo>
                  <a:lnTo>
                    <a:pt x="66989" y="35080"/>
                  </a:lnTo>
                  <a:lnTo>
                    <a:pt x="67091" y="34875"/>
                  </a:lnTo>
                  <a:lnTo>
                    <a:pt x="67091" y="35080"/>
                  </a:lnTo>
                  <a:lnTo>
                    <a:pt x="67193" y="34977"/>
                  </a:lnTo>
                  <a:lnTo>
                    <a:pt x="68011" y="34364"/>
                  </a:lnTo>
                  <a:lnTo>
                    <a:pt x="68011" y="34466"/>
                  </a:lnTo>
                  <a:lnTo>
                    <a:pt x="67909" y="34568"/>
                  </a:lnTo>
                  <a:lnTo>
                    <a:pt x="68114" y="34670"/>
                  </a:lnTo>
                  <a:lnTo>
                    <a:pt x="68216" y="34364"/>
                  </a:lnTo>
                  <a:lnTo>
                    <a:pt x="68523" y="34568"/>
                  </a:lnTo>
                  <a:lnTo>
                    <a:pt x="69136" y="34261"/>
                  </a:lnTo>
                  <a:lnTo>
                    <a:pt x="69545" y="33648"/>
                  </a:lnTo>
                  <a:lnTo>
                    <a:pt x="70568" y="33443"/>
                  </a:lnTo>
                  <a:lnTo>
                    <a:pt x="70466" y="33545"/>
                  </a:lnTo>
                  <a:lnTo>
                    <a:pt x="71795" y="32932"/>
                  </a:lnTo>
                  <a:lnTo>
                    <a:pt x="72102" y="33034"/>
                  </a:lnTo>
                  <a:lnTo>
                    <a:pt x="71386" y="33443"/>
                  </a:lnTo>
                  <a:lnTo>
                    <a:pt x="72716" y="33443"/>
                  </a:lnTo>
                  <a:lnTo>
                    <a:pt x="71898" y="33852"/>
                  </a:lnTo>
                  <a:lnTo>
                    <a:pt x="71898" y="33545"/>
                  </a:lnTo>
                  <a:lnTo>
                    <a:pt x="71795" y="33545"/>
                  </a:lnTo>
                  <a:lnTo>
                    <a:pt x="70568" y="34261"/>
                  </a:lnTo>
                  <a:lnTo>
                    <a:pt x="70568" y="34261"/>
                  </a:lnTo>
                  <a:lnTo>
                    <a:pt x="70364" y="34364"/>
                  </a:lnTo>
                  <a:lnTo>
                    <a:pt x="69955" y="35182"/>
                  </a:lnTo>
                  <a:lnTo>
                    <a:pt x="70261" y="35386"/>
                  </a:lnTo>
                  <a:lnTo>
                    <a:pt x="71795" y="34364"/>
                  </a:lnTo>
                  <a:lnTo>
                    <a:pt x="71795" y="34466"/>
                  </a:lnTo>
                  <a:lnTo>
                    <a:pt x="71898" y="34261"/>
                  </a:lnTo>
                  <a:lnTo>
                    <a:pt x="74250" y="33648"/>
                  </a:lnTo>
                  <a:lnTo>
                    <a:pt x="74250" y="33443"/>
                  </a:lnTo>
                  <a:lnTo>
                    <a:pt x="74250" y="33136"/>
                  </a:lnTo>
                  <a:lnTo>
                    <a:pt x="73943" y="32932"/>
                  </a:lnTo>
                  <a:lnTo>
                    <a:pt x="73227" y="33239"/>
                  </a:lnTo>
                  <a:lnTo>
                    <a:pt x="73330" y="33136"/>
                  </a:lnTo>
                  <a:lnTo>
                    <a:pt x="72307" y="32830"/>
                  </a:lnTo>
                  <a:lnTo>
                    <a:pt x="72511" y="32727"/>
                  </a:lnTo>
                  <a:lnTo>
                    <a:pt x="72000" y="32420"/>
                  </a:lnTo>
                  <a:lnTo>
                    <a:pt x="72000" y="31807"/>
                  </a:lnTo>
                  <a:lnTo>
                    <a:pt x="71693" y="31705"/>
                  </a:lnTo>
                  <a:lnTo>
                    <a:pt x="72409" y="31091"/>
                  </a:lnTo>
                  <a:lnTo>
                    <a:pt x="72146" y="31003"/>
                  </a:lnTo>
                  <a:lnTo>
                    <a:pt x="72146" y="31003"/>
                  </a:lnTo>
                  <a:lnTo>
                    <a:pt x="71795" y="31091"/>
                  </a:lnTo>
                  <a:lnTo>
                    <a:pt x="70875" y="30784"/>
                  </a:lnTo>
                  <a:lnTo>
                    <a:pt x="72102" y="30784"/>
                  </a:lnTo>
                  <a:lnTo>
                    <a:pt x="72818" y="29966"/>
                  </a:lnTo>
                  <a:lnTo>
                    <a:pt x="70568" y="29966"/>
                  </a:lnTo>
                  <a:lnTo>
                    <a:pt x="63307" y="33852"/>
                  </a:lnTo>
                  <a:lnTo>
                    <a:pt x="63307" y="33852"/>
                  </a:lnTo>
                  <a:lnTo>
                    <a:pt x="68114" y="31091"/>
                  </a:lnTo>
                  <a:lnTo>
                    <a:pt x="67602" y="30375"/>
                  </a:lnTo>
                  <a:lnTo>
                    <a:pt x="79977" y="27205"/>
                  </a:lnTo>
                  <a:lnTo>
                    <a:pt x="80795" y="26489"/>
                  </a:lnTo>
                  <a:lnTo>
                    <a:pt x="80591" y="26284"/>
                  </a:lnTo>
                  <a:lnTo>
                    <a:pt x="81000" y="26080"/>
                  </a:lnTo>
                  <a:lnTo>
                    <a:pt x="81205" y="25466"/>
                  </a:lnTo>
                  <a:lnTo>
                    <a:pt x="80898" y="25159"/>
                  </a:lnTo>
                  <a:lnTo>
                    <a:pt x="80080" y="25364"/>
                  </a:lnTo>
                  <a:lnTo>
                    <a:pt x="79977" y="25261"/>
                  </a:lnTo>
                  <a:lnTo>
                    <a:pt x="80386" y="24852"/>
                  </a:lnTo>
                  <a:lnTo>
                    <a:pt x="79875" y="24750"/>
                  </a:lnTo>
                  <a:lnTo>
                    <a:pt x="77727" y="25568"/>
                  </a:lnTo>
                  <a:lnTo>
                    <a:pt x="78034" y="25364"/>
                  </a:lnTo>
                  <a:lnTo>
                    <a:pt x="77830" y="25261"/>
                  </a:lnTo>
                  <a:lnTo>
                    <a:pt x="80182" y="24545"/>
                  </a:lnTo>
                  <a:lnTo>
                    <a:pt x="80182" y="24034"/>
                  </a:lnTo>
                  <a:lnTo>
                    <a:pt x="79773" y="24136"/>
                  </a:lnTo>
                  <a:lnTo>
                    <a:pt x="79261" y="23727"/>
                  </a:lnTo>
                  <a:lnTo>
                    <a:pt x="78648" y="24034"/>
                  </a:lnTo>
                  <a:lnTo>
                    <a:pt x="79159" y="23727"/>
                  </a:lnTo>
                  <a:lnTo>
                    <a:pt x="78852" y="23625"/>
                  </a:lnTo>
                  <a:lnTo>
                    <a:pt x="78239" y="23830"/>
                  </a:lnTo>
                  <a:lnTo>
                    <a:pt x="78648" y="23523"/>
                  </a:lnTo>
                  <a:lnTo>
                    <a:pt x="78648" y="23114"/>
                  </a:lnTo>
                  <a:lnTo>
                    <a:pt x="78545" y="23216"/>
                  </a:lnTo>
                  <a:lnTo>
                    <a:pt x="78443" y="23011"/>
                  </a:lnTo>
                  <a:lnTo>
                    <a:pt x="77932" y="22909"/>
                  </a:lnTo>
                  <a:lnTo>
                    <a:pt x="78136" y="22705"/>
                  </a:lnTo>
                  <a:lnTo>
                    <a:pt x="77830" y="22705"/>
                  </a:lnTo>
                  <a:lnTo>
                    <a:pt x="78136" y="22602"/>
                  </a:lnTo>
                  <a:lnTo>
                    <a:pt x="77727" y="22500"/>
                  </a:lnTo>
                  <a:lnTo>
                    <a:pt x="77932" y="22398"/>
                  </a:lnTo>
                  <a:lnTo>
                    <a:pt x="77523" y="22193"/>
                  </a:lnTo>
                  <a:lnTo>
                    <a:pt x="78341" y="22091"/>
                  </a:lnTo>
                  <a:lnTo>
                    <a:pt x="77727" y="21477"/>
                  </a:lnTo>
                  <a:lnTo>
                    <a:pt x="78341" y="21170"/>
                  </a:lnTo>
                  <a:lnTo>
                    <a:pt x="78034" y="20864"/>
                  </a:lnTo>
                  <a:lnTo>
                    <a:pt x="77420" y="20966"/>
                  </a:lnTo>
                  <a:lnTo>
                    <a:pt x="77420" y="20966"/>
                  </a:lnTo>
                  <a:lnTo>
                    <a:pt x="78136" y="20557"/>
                  </a:lnTo>
                  <a:lnTo>
                    <a:pt x="77318" y="20659"/>
                  </a:lnTo>
                  <a:lnTo>
                    <a:pt x="77318" y="20659"/>
                  </a:lnTo>
                  <a:lnTo>
                    <a:pt x="77932" y="20455"/>
                  </a:lnTo>
                  <a:lnTo>
                    <a:pt x="77727" y="20148"/>
                  </a:lnTo>
                  <a:lnTo>
                    <a:pt x="77932" y="20045"/>
                  </a:lnTo>
                  <a:lnTo>
                    <a:pt x="77318" y="20045"/>
                  </a:lnTo>
                  <a:lnTo>
                    <a:pt x="77727" y="19943"/>
                  </a:lnTo>
                  <a:lnTo>
                    <a:pt x="77523" y="19636"/>
                  </a:lnTo>
                  <a:lnTo>
                    <a:pt x="77727" y="19534"/>
                  </a:lnTo>
                  <a:lnTo>
                    <a:pt x="77625" y="19330"/>
                  </a:lnTo>
                  <a:lnTo>
                    <a:pt x="77420" y="19330"/>
                  </a:lnTo>
                  <a:lnTo>
                    <a:pt x="77216" y="19125"/>
                  </a:lnTo>
                  <a:lnTo>
                    <a:pt x="77216" y="18818"/>
                  </a:lnTo>
                  <a:lnTo>
                    <a:pt x="76705" y="19739"/>
                  </a:lnTo>
                  <a:lnTo>
                    <a:pt x="76398" y="19739"/>
                  </a:lnTo>
                  <a:lnTo>
                    <a:pt x="76295" y="20045"/>
                  </a:lnTo>
                  <a:lnTo>
                    <a:pt x="75580" y="20557"/>
                  </a:lnTo>
                  <a:lnTo>
                    <a:pt x="75477" y="20250"/>
                  </a:lnTo>
                  <a:lnTo>
                    <a:pt x="74148" y="21068"/>
                  </a:lnTo>
                  <a:lnTo>
                    <a:pt x="74250" y="20659"/>
                  </a:lnTo>
                  <a:lnTo>
                    <a:pt x="73943" y="20864"/>
                  </a:lnTo>
                  <a:lnTo>
                    <a:pt x="73841" y="20761"/>
                  </a:lnTo>
                  <a:lnTo>
                    <a:pt x="73739" y="20761"/>
                  </a:lnTo>
                  <a:lnTo>
                    <a:pt x="73943" y="20250"/>
                  </a:lnTo>
                  <a:lnTo>
                    <a:pt x="72716" y="20250"/>
                  </a:lnTo>
                  <a:lnTo>
                    <a:pt x="73534" y="19739"/>
                  </a:lnTo>
                  <a:lnTo>
                    <a:pt x="73330" y="19739"/>
                  </a:lnTo>
                  <a:lnTo>
                    <a:pt x="73534" y="19330"/>
                  </a:lnTo>
                  <a:lnTo>
                    <a:pt x="72920" y="19125"/>
                  </a:lnTo>
                  <a:lnTo>
                    <a:pt x="73636" y="19023"/>
                  </a:lnTo>
                  <a:lnTo>
                    <a:pt x="74148" y="18102"/>
                  </a:lnTo>
                  <a:lnTo>
                    <a:pt x="74148" y="18102"/>
                  </a:lnTo>
                  <a:lnTo>
                    <a:pt x="73841" y="18307"/>
                  </a:lnTo>
                  <a:lnTo>
                    <a:pt x="72716" y="17795"/>
                  </a:lnTo>
                  <a:lnTo>
                    <a:pt x="73023" y="17591"/>
                  </a:lnTo>
                  <a:lnTo>
                    <a:pt x="72511" y="17591"/>
                  </a:lnTo>
                  <a:lnTo>
                    <a:pt x="72000" y="16875"/>
                  </a:lnTo>
                  <a:lnTo>
                    <a:pt x="70364" y="17080"/>
                  </a:lnTo>
                  <a:lnTo>
                    <a:pt x="70466" y="16977"/>
                  </a:lnTo>
                  <a:lnTo>
                    <a:pt x="68932" y="16875"/>
                  </a:lnTo>
                  <a:lnTo>
                    <a:pt x="68727" y="17693"/>
                  </a:lnTo>
                  <a:lnTo>
                    <a:pt x="67909" y="18307"/>
                  </a:lnTo>
                  <a:lnTo>
                    <a:pt x="68318" y="18307"/>
                  </a:lnTo>
                  <a:lnTo>
                    <a:pt x="67909" y="19023"/>
                  </a:lnTo>
                  <a:lnTo>
                    <a:pt x="68114" y="19125"/>
                  </a:lnTo>
                  <a:lnTo>
                    <a:pt x="66580" y="20250"/>
                  </a:lnTo>
                  <a:lnTo>
                    <a:pt x="67193" y="21784"/>
                  </a:lnTo>
                  <a:lnTo>
                    <a:pt x="63511" y="24239"/>
                  </a:lnTo>
                  <a:lnTo>
                    <a:pt x="63716" y="24750"/>
                  </a:lnTo>
                  <a:lnTo>
                    <a:pt x="63614" y="24750"/>
                  </a:lnTo>
                  <a:lnTo>
                    <a:pt x="63716" y="25057"/>
                  </a:lnTo>
                  <a:lnTo>
                    <a:pt x="63307" y="26591"/>
                  </a:lnTo>
                  <a:lnTo>
                    <a:pt x="62693" y="27000"/>
                  </a:lnTo>
                  <a:lnTo>
                    <a:pt x="62795" y="27307"/>
                  </a:lnTo>
                  <a:lnTo>
                    <a:pt x="62489" y="27614"/>
                  </a:lnTo>
                  <a:lnTo>
                    <a:pt x="62386" y="27205"/>
                  </a:lnTo>
                  <a:lnTo>
                    <a:pt x="61977" y="27511"/>
                  </a:lnTo>
                  <a:lnTo>
                    <a:pt x="61977" y="28023"/>
                  </a:lnTo>
                  <a:lnTo>
                    <a:pt x="60955" y="27716"/>
                  </a:lnTo>
                  <a:lnTo>
                    <a:pt x="61364" y="27000"/>
                  </a:lnTo>
                  <a:lnTo>
                    <a:pt x="60648" y="26591"/>
                  </a:lnTo>
                  <a:lnTo>
                    <a:pt x="61466" y="24341"/>
                  </a:lnTo>
                  <a:lnTo>
                    <a:pt x="60852" y="23625"/>
                  </a:lnTo>
                  <a:lnTo>
                    <a:pt x="59420" y="23830"/>
                  </a:lnTo>
                  <a:lnTo>
                    <a:pt x="59216" y="23216"/>
                  </a:lnTo>
                  <a:lnTo>
                    <a:pt x="57682" y="22091"/>
                  </a:lnTo>
                  <a:lnTo>
                    <a:pt x="55227" y="21989"/>
                  </a:lnTo>
                  <a:lnTo>
                    <a:pt x="55330" y="21886"/>
                  </a:lnTo>
                  <a:lnTo>
                    <a:pt x="54920" y="22091"/>
                  </a:lnTo>
                  <a:lnTo>
                    <a:pt x="55636" y="20761"/>
                  </a:lnTo>
                  <a:lnTo>
                    <a:pt x="55534" y="20250"/>
                  </a:lnTo>
                  <a:lnTo>
                    <a:pt x="54614" y="20761"/>
                  </a:lnTo>
                  <a:lnTo>
                    <a:pt x="54920" y="20352"/>
                  </a:lnTo>
                  <a:lnTo>
                    <a:pt x="54716" y="20045"/>
                  </a:lnTo>
                  <a:lnTo>
                    <a:pt x="57580" y="17489"/>
                  </a:lnTo>
                  <a:lnTo>
                    <a:pt x="57580" y="17284"/>
                  </a:lnTo>
                  <a:lnTo>
                    <a:pt x="58091" y="16875"/>
                  </a:lnTo>
                  <a:lnTo>
                    <a:pt x="58398" y="17080"/>
                  </a:lnTo>
                  <a:lnTo>
                    <a:pt x="58398" y="16875"/>
                  </a:lnTo>
                  <a:lnTo>
                    <a:pt x="59114" y="16670"/>
                  </a:lnTo>
                  <a:lnTo>
                    <a:pt x="59216" y="16466"/>
                  </a:lnTo>
                  <a:lnTo>
                    <a:pt x="60136" y="16364"/>
                  </a:lnTo>
                  <a:lnTo>
                    <a:pt x="60239" y="15852"/>
                  </a:lnTo>
                  <a:lnTo>
                    <a:pt x="59830" y="15648"/>
                  </a:lnTo>
                  <a:lnTo>
                    <a:pt x="59420" y="15852"/>
                  </a:lnTo>
                  <a:lnTo>
                    <a:pt x="59727" y="15648"/>
                  </a:lnTo>
                  <a:lnTo>
                    <a:pt x="59011" y="15443"/>
                  </a:lnTo>
                  <a:lnTo>
                    <a:pt x="58909" y="15239"/>
                  </a:lnTo>
                  <a:lnTo>
                    <a:pt x="59932" y="15545"/>
                  </a:lnTo>
                  <a:lnTo>
                    <a:pt x="59932" y="15648"/>
                  </a:lnTo>
                  <a:lnTo>
                    <a:pt x="64227" y="14318"/>
                  </a:lnTo>
                  <a:lnTo>
                    <a:pt x="61670" y="13602"/>
                  </a:lnTo>
                  <a:lnTo>
                    <a:pt x="62693" y="13705"/>
                  </a:lnTo>
                  <a:lnTo>
                    <a:pt x="64330" y="14114"/>
                  </a:lnTo>
                  <a:lnTo>
                    <a:pt x="65455" y="13602"/>
                  </a:lnTo>
                  <a:lnTo>
                    <a:pt x="65250" y="13193"/>
                  </a:lnTo>
                  <a:lnTo>
                    <a:pt x="66170" y="13091"/>
                  </a:lnTo>
                  <a:lnTo>
                    <a:pt x="66375" y="13398"/>
                  </a:lnTo>
                  <a:lnTo>
                    <a:pt x="66784" y="13295"/>
                  </a:lnTo>
                  <a:lnTo>
                    <a:pt x="67091" y="13091"/>
                  </a:lnTo>
                  <a:lnTo>
                    <a:pt x="66580" y="12784"/>
                  </a:lnTo>
                  <a:lnTo>
                    <a:pt x="66580" y="12784"/>
                  </a:lnTo>
                  <a:lnTo>
                    <a:pt x="67091" y="12886"/>
                  </a:lnTo>
                  <a:lnTo>
                    <a:pt x="67398" y="13295"/>
                  </a:lnTo>
                  <a:lnTo>
                    <a:pt x="69545" y="12273"/>
                  </a:lnTo>
                  <a:lnTo>
                    <a:pt x="69443" y="11659"/>
                  </a:lnTo>
                  <a:lnTo>
                    <a:pt x="69955" y="11045"/>
                  </a:lnTo>
                  <a:lnTo>
                    <a:pt x="70568" y="10841"/>
                  </a:lnTo>
                  <a:lnTo>
                    <a:pt x="69955" y="10739"/>
                  </a:lnTo>
                  <a:lnTo>
                    <a:pt x="69852" y="10534"/>
                  </a:lnTo>
                  <a:lnTo>
                    <a:pt x="70159" y="10432"/>
                  </a:lnTo>
                  <a:lnTo>
                    <a:pt x="68216" y="10227"/>
                  </a:lnTo>
                  <a:lnTo>
                    <a:pt x="67909" y="10739"/>
                  </a:lnTo>
                  <a:lnTo>
                    <a:pt x="68114" y="10943"/>
                  </a:lnTo>
                  <a:lnTo>
                    <a:pt x="67807" y="11045"/>
                  </a:lnTo>
                  <a:lnTo>
                    <a:pt x="68011" y="11148"/>
                  </a:lnTo>
                  <a:lnTo>
                    <a:pt x="65352" y="12580"/>
                  </a:lnTo>
                  <a:lnTo>
                    <a:pt x="65148" y="11761"/>
                  </a:lnTo>
                  <a:lnTo>
                    <a:pt x="65352" y="11557"/>
                  </a:lnTo>
                  <a:lnTo>
                    <a:pt x="65455" y="11557"/>
                  </a:lnTo>
                  <a:lnTo>
                    <a:pt x="65864" y="11045"/>
                  </a:lnTo>
                  <a:lnTo>
                    <a:pt x="64841" y="11045"/>
                  </a:lnTo>
                  <a:lnTo>
                    <a:pt x="64023" y="11557"/>
                  </a:lnTo>
                  <a:lnTo>
                    <a:pt x="64023" y="11557"/>
                  </a:lnTo>
                  <a:lnTo>
                    <a:pt x="64125" y="10739"/>
                  </a:lnTo>
                  <a:lnTo>
                    <a:pt x="64739" y="10534"/>
                  </a:lnTo>
                  <a:lnTo>
                    <a:pt x="64125" y="10534"/>
                  </a:lnTo>
                  <a:lnTo>
                    <a:pt x="64432" y="10432"/>
                  </a:lnTo>
                  <a:lnTo>
                    <a:pt x="63307" y="10330"/>
                  </a:lnTo>
                  <a:lnTo>
                    <a:pt x="64125" y="10023"/>
                  </a:lnTo>
                  <a:lnTo>
                    <a:pt x="63818" y="10023"/>
                  </a:lnTo>
                  <a:lnTo>
                    <a:pt x="64330" y="9920"/>
                  </a:lnTo>
                  <a:lnTo>
                    <a:pt x="64125" y="9409"/>
                  </a:lnTo>
                  <a:lnTo>
                    <a:pt x="64432" y="9000"/>
                  </a:lnTo>
                  <a:lnTo>
                    <a:pt x="64227" y="8591"/>
                  </a:lnTo>
                  <a:lnTo>
                    <a:pt x="63920" y="83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563775" y="2470506"/>
              <a:ext cx="702000" cy="202500"/>
            </a:xfrm>
            <a:prstGeom prst="wedgeRectCallout">
              <a:avLst>
                <a:gd fmla="val 68853" name="adj1"/>
                <a:gd fmla="val 15120" name="adj2"/>
              </a:avLst>
            </a:prstGeom>
            <a:solidFill>
              <a:srgbClr val="88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Mexico</a:t>
              </a:r>
              <a:endParaRPr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193" name="Google Shape;193;p27"/>
            <p:cNvGrpSpPr/>
            <p:nvPr/>
          </p:nvGrpSpPr>
          <p:grpSpPr>
            <a:xfrm>
              <a:off x="1385489" y="2481587"/>
              <a:ext cx="175959" cy="180333"/>
              <a:chOff x="1099739" y="2152849"/>
              <a:chExt cx="175959" cy="180333"/>
            </a:xfrm>
          </p:grpSpPr>
          <p:sp>
            <p:nvSpPr>
              <p:cNvPr id="194" name="Google Shape;194;p27"/>
              <p:cNvSpPr/>
              <p:nvPr/>
            </p:nvSpPr>
            <p:spPr>
              <a:xfrm>
                <a:off x="1099739" y="2152849"/>
                <a:ext cx="175959" cy="180333"/>
              </a:xfrm>
              <a:prstGeom prst="ellipse">
                <a:avLst/>
              </a:prstGeom>
              <a:solidFill>
                <a:srgbClr val="88E95A"/>
              </a:solidFill>
              <a:ln cap="flat" cmpd="sng" w="28575">
                <a:solidFill>
                  <a:srgbClr val="44C30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7"/>
              <p:cNvSpPr/>
              <p:nvPr/>
            </p:nvSpPr>
            <p:spPr>
              <a:xfrm>
                <a:off x="1134899" y="2188882"/>
                <a:ext cx="105575" cy="108200"/>
              </a:xfrm>
              <a:prstGeom prst="ellipse">
                <a:avLst/>
              </a:prstGeom>
              <a:solidFill>
                <a:srgbClr val="88E95A"/>
              </a:solidFill>
              <a:ln cap="flat" cmpd="sng" w="19050">
                <a:solidFill>
                  <a:srgbClr val="44C30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6" name="Google Shape;196;p27"/>
            <p:cNvSpPr/>
            <p:nvPr/>
          </p:nvSpPr>
          <p:spPr>
            <a:xfrm>
              <a:off x="3058425" y="1949356"/>
              <a:ext cx="702000" cy="202500"/>
            </a:xfrm>
            <a:prstGeom prst="wedgeRectCallout">
              <a:avLst>
                <a:gd fmla="val 68853" name="adj1"/>
                <a:gd fmla="val 15120" name="adj2"/>
              </a:avLst>
            </a:prstGeom>
            <a:solidFill>
              <a:srgbClr val="88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Spain</a:t>
              </a:r>
              <a:endParaRPr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197" name="Google Shape;197;p27"/>
            <p:cNvGrpSpPr/>
            <p:nvPr/>
          </p:nvGrpSpPr>
          <p:grpSpPr>
            <a:xfrm>
              <a:off x="3890303" y="1990561"/>
              <a:ext cx="130543" cy="120080"/>
              <a:chOff x="1099739" y="2152849"/>
              <a:chExt cx="176100" cy="180300"/>
            </a:xfrm>
          </p:grpSpPr>
          <p:sp>
            <p:nvSpPr>
              <p:cNvPr id="198" name="Google Shape;198;p27"/>
              <p:cNvSpPr/>
              <p:nvPr/>
            </p:nvSpPr>
            <p:spPr>
              <a:xfrm>
                <a:off x="1099739" y="2152849"/>
                <a:ext cx="176100" cy="180300"/>
              </a:xfrm>
              <a:prstGeom prst="ellipse">
                <a:avLst/>
              </a:prstGeom>
              <a:solidFill>
                <a:srgbClr val="88E95A"/>
              </a:solidFill>
              <a:ln cap="flat" cmpd="sng" w="28575">
                <a:solidFill>
                  <a:srgbClr val="44C30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7"/>
              <p:cNvSpPr/>
              <p:nvPr/>
            </p:nvSpPr>
            <p:spPr>
              <a:xfrm>
                <a:off x="1134899" y="2188882"/>
                <a:ext cx="105600" cy="108300"/>
              </a:xfrm>
              <a:prstGeom prst="ellipse">
                <a:avLst/>
              </a:prstGeom>
              <a:solidFill>
                <a:srgbClr val="88E95A"/>
              </a:solidFill>
              <a:ln cap="flat" cmpd="sng" w="19050">
                <a:solidFill>
                  <a:srgbClr val="44C30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" name="Google Shape;200;p27"/>
            <p:cNvSpPr/>
            <p:nvPr/>
          </p:nvSpPr>
          <p:spPr>
            <a:xfrm>
              <a:off x="1385500" y="4357156"/>
              <a:ext cx="702000" cy="202500"/>
            </a:xfrm>
            <a:prstGeom prst="wedgeRectCallout">
              <a:avLst>
                <a:gd fmla="val 68853" name="adj1"/>
                <a:gd fmla="val 15120" name="adj2"/>
              </a:avLst>
            </a:prstGeom>
            <a:solidFill>
              <a:srgbClr val="88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Chile</a:t>
              </a:r>
              <a:endParaRPr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201" name="Google Shape;201;p27"/>
            <p:cNvGrpSpPr/>
            <p:nvPr/>
          </p:nvGrpSpPr>
          <p:grpSpPr>
            <a:xfrm>
              <a:off x="2207214" y="4368237"/>
              <a:ext cx="176100" cy="180300"/>
              <a:chOff x="1099739" y="2152849"/>
              <a:chExt cx="176100" cy="180300"/>
            </a:xfrm>
          </p:grpSpPr>
          <p:sp>
            <p:nvSpPr>
              <p:cNvPr id="202" name="Google Shape;202;p27"/>
              <p:cNvSpPr/>
              <p:nvPr/>
            </p:nvSpPr>
            <p:spPr>
              <a:xfrm>
                <a:off x="1099739" y="2152849"/>
                <a:ext cx="176100" cy="180300"/>
              </a:xfrm>
              <a:prstGeom prst="ellipse">
                <a:avLst/>
              </a:prstGeom>
              <a:solidFill>
                <a:srgbClr val="88E95A"/>
              </a:solidFill>
              <a:ln cap="flat" cmpd="sng" w="28575">
                <a:solidFill>
                  <a:srgbClr val="44C30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1134899" y="2188882"/>
                <a:ext cx="105600" cy="108300"/>
              </a:xfrm>
              <a:prstGeom prst="ellipse">
                <a:avLst/>
              </a:prstGeom>
              <a:solidFill>
                <a:srgbClr val="88E95A"/>
              </a:solidFill>
              <a:ln cap="flat" cmpd="sng" w="19050">
                <a:solidFill>
                  <a:srgbClr val="44C30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27"/>
            <p:cNvSpPr/>
            <p:nvPr/>
          </p:nvSpPr>
          <p:spPr>
            <a:xfrm>
              <a:off x="2929376" y="4073898"/>
              <a:ext cx="909000" cy="202500"/>
            </a:xfrm>
            <a:prstGeom prst="wedgeRectCallout">
              <a:avLst>
                <a:gd fmla="val -68960" name="adj1"/>
                <a:gd fmla="val 4466" name="adj2"/>
              </a:avLst>
            </a:prstGeom>
            <a:solidFill>
              <a:srgbClr val="88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Argentina</a:t>
              </a:r>
              <a:endParaRPr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205" name="Google Shape;205;p27"/>
            <p:cNvGrpSpPr/>
            <p:nvPr/>
          </p:nvGrpSpPr>
          <p:grpSpPr>
            <a:xfrm>
              <a:off x="2616964" y="4085012"/>
              <a:ext cx="176100" cy="180300"/>
              <a:chOff x="1099739" y="2152849"/>
              <a:chExt cx="176100" cy="180300"/>
            </a:xfrm>
          </p:grpSpPr>
          <p:sp>
            <p:nvSpPr>
              <p:cNvPr id="206" name="Google Shape;206;p27"/>
              <p:cNvSpPr/>
              <p:nvPr/>
            </p:nvSpPr>
            <p:spPr>
              <a:xfrm>
                <a:off x="1099739" y="2152849"/>
                <a:ext cx="176100" cy="180300"/>
              </a:xfrm>
              <a:prstGeom prst="ellipse">
                <a:avLst/>
              </a:prstGeom>
              <a:solidFill>
                <a:srgbClr val="88E95A"/>
              </a:solidFill>
              <a:ln cap="flat" cmpd="sng" w="28575">
                <a:solidFill>
                  <a:srgbClr val="44C30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7"/>
              <p:cNvSpPr/>
              <p:nvPr/>
            </p:nvSpPr>
            <p:spPr>
              <a:xfrm>
                <a:off x="1134899" y="2188882"/>
                <a:ext cx="105600" cy="108300"/>
              </a:xfrm>
              <a:prstGeom prst="ellipse">
                <a:avLst/>
              </a:prstGeom>
              <a:solidFill>
                <a:srgbClr val="88E95A"/>
              </a:solidFill>
              <a:ln cap="flat" cmpd="sng" w="19050">
                <a:solidFill>
                  <a:srgbClr val="44C30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" name="Google Shape;208;p27"/>
            <p:cNvSpPr/>
            <p:nvPr/>
          </p:nvSpPr>
          <p:spPr>
            <a:xfrm>
              <a:off x="966381" y="3008634"/>
              <a:ext cx="909000" cy="202500"/>
            </a:xfrm>
            <a:prstGeom prst="wedgeRectCallout">
              <a:avLst>
                <a:gd fmla="val 68853" name="adj1"/>
                <a:gd fmla="val 15120" name="adj2"/>
              </a:avLst>
            </a:prstGeom>
            <a:solidFill>
              <a:srgbClr val="88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Colombia</a:t>
              </a:r>
              <a:endParaRPr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209" name="Google Shape;209;p27"/>
            <p:cNvGrpSpPr/>
            <p:nvPr/>
          </p:nvGrpSpPr>
          <p:grpSpPr>
            <a:xfrm>
              <a:off x="2087489" y="3019737"/>
              <a:ext cx="176100" cy="180300"/>
              <a:chOff x="1099739" y="2152849"/>
              <a:chExt cx="176100" cy="180300"/>
            </a:xfrm>
          </p:grpSpPr>
          <p:sp>
            <p:nvSpPr>
              <p:cNvPr id="210" name="Google Shape;210;p27"/>
              <p:cNvSpPr/>
              <p:nvPr/>
            </p:nvSpPr>
            <p:spPr>
              <a:xfrm>
                <a:off x="1099739" y="2152849"/>
                <a:ext cx="176100" cy="180300"/>
              </a:xfrm>
              <a:prstGeom prst="ellipse">
                <a:avLst/>
              </a:prstGeom>
              <a:solidFill>
                <a:srgbClr val="88E95A"/>
              </a:solidFill>
              <a:ln cap="flat" cmpd="sng" w="28575">
                <a:solidFill>
                  <a:srgbClr val="44C30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7"/>
              <p:cNvSpPr/>
              <p:nvPr/>
            </p:nvSpPr>
            <p:spPr>
              <a:xfrm>
                <a:off x="1134899" y="2188882"/>
                <a:ext cx="105600" cy="108300"/>
              </a:xfrm>
              <a:prstGeom prst="ellipse">
                <a:avLst/>
              </a:prstGeom>
              <a:solidFill>
                <a:srgbClr val="88E95A"/>
              </a:solidFill>
              <a:ln cap="flat" cmpd="sng" w="19050">
                <a:solidFill>
                  <a:srgbClr val="44C30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" name="Google Shape;212;p27"/>
          <p:cNvSpPr txBox="1"/>
          <p:nvPr/>
        </p:nvSpPr>
        <p:spPr>
          <a:xfrm>
            <a:off x="7570125" y="859175"/>
            <a:ext cx="15738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607900" y="1114625"/>
            <a:ext cx="2449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369 full answers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Argentina: 	80 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22%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Chile: 		37 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Colombia : 	23 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6%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Spain: 		69 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19%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Mexico: 	159 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43%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ctrTitle"/>
          </p:nvPr>
        </p:nvSpPr>
        <p:spPr>
          <a:xfrm>
            <a:off x="1139175" y="1572075"/>
            <a:ext cx="4527900" cy="22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</a:t>
            </a:r>
            <a:r>
              <a:rPr lang="en">
                <a:solidFill>
                  <a:schemeClr val="accent4"/>
                </a:solidFill>
              </a:rPr>
              <a:t>.</a:t>
            </a:r>
            <a:br>
              <a:rPr lang="en"/>
            </a:br>
            <a:r>
              <a:rPr lang="en"/>
              <a:t>Volunteers profile</a:t>
            </a:r>
            <a:endParaRPr/>
          </a:p>
        </p:txBody>
      </p:sp>
      <p:sp>
        <p:nvSpPr>
          <p:cNvPr id="219" name="Google Shape;219;p28"/>
          <p:cNvSpPr txBox="1"/>
          <p:nvPr>
            <p:ph idx="1" type="subTitle"/>
          </p:nvPr>
        </p:nvSpPr>
        <p:spPr>
          <a:xfrm>
            <a:off x="1124800" y="3741775"/>
            <a:ext cx="45279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Who are they?</a:t>
            </a:r>
            <a:endParaRPr sz="2600"/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0" l="8682" r="34976" t="0"/>
          <a:stretch/>
        </p:blipFill>
        <p:spPr>
          <a:xfrm>
            <a:off x="4794476" y="0"/>
            <a:ext cx="4349526" cy="5143501"/>
          </a:xfrm>
          <a:prstGeom prst="rect">
            <a:avLst/>
          </a:prstGeom>
          <a:noFill/>
          <a:ln cap="flat" cmpd="sng" w="38100">
            <a:solidFill>
              <a:srgbClr val="44C30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28"/>
          <p:cNvSpPr txBox="1"/>
          <p:nvPr/>
        </p:nvSpPr>
        <p:spPr>
          <a:xfrm>
            <a:off x="7456350" y="4804800"/>
            <a:ext cx="168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rgbClr val="99999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© Ilse Huesca Vargas / Greenpeace</a:t>
            </a:r>
            <a:endParaRPr sz="700" u="sng">
              <a:solidFill>
                <a:srgbClr val="999999"/>
              </a:solid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idx="4294967295" type="title"/>
          </p:nvPr>
        </p:nvSpPr>
        <p:spPr>
          <a:xfrm>
            <a:off x="660425" y="76195"/>
            <a:ext cx="7571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 b="0" l="0" r="18619" t="0"/>
          <a:stretch/>
        </p:blipFill>
        <p:spPr>
          <a:xfrm>
            <a:off x="566425" y="694425"/>
            <a:ext cx="6519274" cy="4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